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256" r:id="rId2"/>
    <p:sldId id="296" r:id="rId3"/>
    <p:sldId id="268" r:id="rId4"/>
    <p:sldId id="307" r:id="rId5"/>
    <p:sldId id="320" r:id="rId6"/>
    <p:sldId id="321" r:id="rId7"/>
    <p:sldId id="322" r:id="rId8"/>
    <p:sldId id="323" r:id="rId9"/>
    <p:sldId id="310" r:id="rId10"/>
    <p:sldId id="324" r:id="rId11"/>
    <p:sldId id="325" r:id="rId12"/>
    <p:sldId id="311" r:id="rId13"/>
    <p:sldId id="326" r:id="rId14"/>
    <p:sldId id="312" r:id="rId15"/>
    <p:sldId id="328" r:id="rId16"/>
    <p:sldId id="329" r:id="rId17"/>
    <p:sldId id="327" r:id="rId18"/>
    <p:sldId id="330" r:id="rId19"/>
    <p:sldId id="331" r:id="rId20"/>
    <p:sldId id="313" r:id="rId21"/>
    <p:sldId id="332" r:id="rId22"/>
    <p:sldId id="314" r:id="rId23"/>
    <p:sldId id="333" r:id="rId24"/>
    <p:sldId id="308" r:id="rId25"/>
    <p:sldId id="316" r:id="rId26"/>
    <p:sldId id="334" r:id="rId27"/>
    <p:sldId id="317" r:id="rId28"/>
    <p:sldId id="335" r:id="rId29"/>
    <p:sldId id="336" r:id="rId30"/>
    <p:sldId id="337" r:id="rId31"/>
    <p:sldId id="338" r:id="rId32"/>
    <p:sldId id="342" r:id="rId33"/>
    <p:sldId id="339" r:id="rId34"/>
    <p:sldId id="340" r:id="rId35"/>
    <p:sldId id="341" r:id="rId36"/>
    <p:sldId id="309" r:id="rId37"/>
    <p:sldId id="318" r:id="rId38"/>
    <p:sldId id="343" r:id="rId39"/>
    <p:sldId id="344" r:id="rId40"/>
    <p:sldId id="319" r:id="rId41"/>
    <p:sldId id="345" r:id="rId42"/>
    <p:sldId id="262" r:id="rId43"/>
  </p:sldIdLst>
  <p:sldSz cx="12192000" cy="6858000"/>
  <p:notesSz cx="6858000" cy="9144000"/>
  <p:custDataLst>
    <p:tags r:id="rId4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69" autoAdjust="0"/>
    <p:restoredTop sz="94712" autoAdjust="0"/>
  </p:normalViewPr>
  <p:slideViewPr>
    <p:cSldViewPr snapToGrid="0" showGuides="1">
      <p:cViewPr varScale="1">
        <p:scale>
          <a:sx n="85" d="100"/>
          <a:sy n="85" d="100"/>
        </p:scale>
        <p:origin x="126" y="1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2A3D24-6083-4546-8C6D-DEE86BAAAE49}" type="datetimeFigureOut">
              <a:rPr lang="zh-CN" altLang="en-US" smtClean="0"/>
              <a:t>2025/1/15</a:t>
            </a:fld>
            <a:endParaRPr lang="zh-CN" alt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ED8765-8EF3-408C-9341-152904E414ED}" type="slidenum">
              <a:rPr lang="zh-CN" altLang="en-US" smtClean="0"/>
              <a:t>‹#›</a:t>
            </a:fld>
            <a:endParaRPr lang="zh-CN" altLang="en-US"/>
          </a:p>
        </p:txBody>
      </p:sp>
    </p:spTree>
    <p:extLst>
      <p:ext uri="{BB962C8B-B14F-4D97-AF65-F5344CB8AC3E}">
        <p14:creationId xmlns:p14="http://schemas.microsoft.com/office/powerpoint/2010/main" val="18985426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6" name="矩形 55">
            <a:extLst>
              <a:ext uri="{FF2B5EF4-FFF2-40B4-BE49-F238E27FC236}">
                <a16:creationId xmlns:a16="http://schemas.microsoft.com/office/drawing/2014/main" id="{F9BE414B-D097-4F98-B37B-BCDC702A13BE}"/>
              </a:ext>
            </a:extLst>
          </p:cNvPr>
          <p:cNvSpPr>
            <a:spLocks noChangeAspect="1"/>
          </p:cNvSpPr>
          <p:nvPr userDrawn="1"/>
        </p:nvSpPr>
        <p:spPr>
          <a:xfrm>
            <a:off x="0" y="-17020"/>
            <a:ext cx="12192000" cy="6885026"/>
          </a:xfrm>
          <a:prstGeom prst="rect">
            <a:avLst/>
          </a:prstGeom>
          <a:blipFill dpi="0" rotWithShape="1">
            <a:blip r:embed="rId2" cstate="email">
              <a:duotone>
                <a:schemeClr val="bg2">
                  <a:shade val="45000"/>
                  <a:satMod val="135000"/>
                </a:schemeClr>
                <a:prstClr val="white"/>
              </a:duotone>
              <a:alphaModFix amt="12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grpSp>
        <p:nvGrpSpPr>
          <p:cNvPr id="55" name="组合 54">
            <a:extLst>
              <a:ext uri="{FF2B5EF4-FFF2-40B4-BE49-F238E27FC236}">
                <a16:creationId xmlns:a16="http://schemas.microsoft.com/office/drawing/2014/main" id="{2A04D1DF-CE71-4777-97F7-993E93798AC7}"/>
              </a:ext>
            </a:extLst>
          </p:cNvPr>
          <p:cNvGrpSpPr/>
          <p:nvPr userDrawn="1"/>
        </p:nvGrpSpPr>
        <p:grpSpPr>
          <a:xfrm>
            <a:off x="5983508" y="-921677"/>
            <a:ext cx="6299200" cy="8018952"/>
            <a:chOff x="7914541" y="1592491"/>
            <a:chExt cx="4277459" cy="5445253"/>
          </a:xfrm>
          <a:solidFill>
            <a:schemeClr val="accent1">
              <a:alpha val="50000"/>
            </a:schemeClr>
          </a:solidFill>
        </p:grpSpPr>
        <p:sp>
          <p:nvSpPr>
            <p:cNvPr id="10" name="任意多边形: 形状 9">
              <a:extLst>
                <a:ext uri="{FF2B5EF4-FFF2-40B4-BE49-F238E27FC236}">
                  <a16:creationId xmlns:a16="http://schemas.microsoft.com/office/drawing/2014/main" id="{E1AB1158-0429-4FED-B72D-A2C9B39EA09A}"/>
                </a:ext>
              </a:extLst>
            </p:cNvPr>
            <p:cNvSpPr/>
            <p:nvPr/>
          </p:nvSpPr>
          <p:spPr>
            <a:xfrm>
              <a:off x="11429682" y="5763220"/>
              <a:ext cx="762315" cy="762085"/>
            </a:xfrm>
            <a:custGeom>
              <a:avLst/>
              <a:gdLst>
                <a:gd name="connsiteX0" fmla="*/ 314992 w 314991"/>
                <a:gd name="connsiteY0" fmla="*/ 0 h 314896"/>
                <a:gd name="connsiteX1" fmla="*/ 0 w 314991"/>
                <a:gd name="connsiteY1" fmla="*/ 314896 h 314896"/>
                <a:gd name="connsiteX2" fmla="*/ 314992 w 314991"/>
                <a:gd name="connsiteY2" fmla="*/ 314896 h 314896"/>
              </a:gdLst>
              <a:ahLst/>
              <a:cxnLst>
                <a:cxn ang="0">
                  <a:pos x="connsiteX0" y="connsiteY0"/>
                </a:cxn>
                <a:cxn ang="0">
                  <a:pos x="connsiteX1" y="connsiteY1"/>
                </a:cxn>
                <a:cxn ang="0">
                  <a:pos x="connsiteX2" y="connsiteY2"/>
                </a:cxn>
              </a:cxnLst>
              <a:rect l="l" t="t" r="r" b="b"/>
              <a:pathLst>
                <a:path w="314991" h="314896">
                  <a:moveTo>
                    <a:pt x="314992" y="0"/>
                  </a:moveTo>
                  <a:lnTo>
                    <a:pt x="0" y="314896"/>
                  </a:lnTo>
                  <a:lnTo>
                    <a:pt x="314992" y="314896"/>
                  </a:lnTo>
                  <a:close/>
                </a:path>
              </a:pathLst>
            </a:custGeom>
            <a:grpFill/>
            <a:ln w="9525" cap="flat">
              <a:noFill/>
              <a:prstDash val="solid"/>
              <a:miter/>
            </a:ln>
          </p:spPr>
          <p:txBody>
            <a:bodyPr rtlCol="0" anchor="ctr"/>
            <a:lstStyle/>
            <a:p>
              <a:endParaRPr lang="en-GB"/>
            </a:p>
          </p:txBody>
        </p:sp>
        <p:sp>
          <p:nvSpPr>
            <p:cNvPr id="11" name="任意多边形: 形状 10">
              <a:extLst>
                <a:ext uri="{FF2B5EF4-FFF2-40B4-BE49-F238E27FC236}">
                  <a16:creationId xmlns:a16="http://schemas.microsoft.com/office/drawing/2014/main" id="{2DB263CB-3507-4949-A1E7-7DC7C67FE7E4}"/>
                </a:ext>
              </a:extLst>
            </p:cNvPr>
            <p:cNvSpPr/>
            <p:nvPr/>
          </p:nvSpPr>
          <p:spPr>
            <a:xfrm>
              <a:off x="11687400" y="5088039"/>
              <a:ext cx="504599" cy="1392316"/>
            </a:xfrm>
            <a:custGeom>
              <a:avLst/>
              <a:gdLst>
                <a:gd name="connsiteX0" fmla="*/ 208502 w 208502"/>
                <a:gd name="connsiteY0" fmla="*/ 0 h 575309"/>
                <a:gd name="connsiteX1" fmla="*/ 0 w 208502"/>
                <a:gd name="connsiteY1" fmla="*/ 208502 h 575309"/>
                <a:gd name="connsiteX2" fmla="*/ 0 w 208502"/>
                <a:gd name="connsiteY2" fmla="*/ 575310 h 575309"/>
                <a:gd name="connsiteX3" fmla="*/ 208502 w 208502"/>
                <a:gd name="connsiteY3" fmla="*/ 366808 h 575309"/>
              </a:gdLst>
              <a:ahLst/>
              <a:cxnLst>
                <a:cxn ang="0">
                  <a:pos x="connsiteX0" y="connsiteY0"/>
                </a:cxn>
                <a:cxn ang="0">
                  <a:pos x="connsiteX1" y="connsiteY1"/>
                </a:cxn>
                <a:cxn ang="0">
                  <a:pos x="connsiteX2" y="connsiteY2"/>
                </a:cxn>
                <a:cxn ang="0">
                  <a:pos x="connsiteX3" y="connsiteY3"/>
                </a:cxn>
              </a:cxnLst>
              <a:rect l="l" t="t" r="r" b="b"/>
              <a:pathLst>
                <a:path w="208502" h="575309">
                  <a:moveTo>
                    <a:pt x="208502" y="0"/>
                  </a:moveTo>
                  <a:lnTo>
                    <a:pt x="0" y="208502"/>
                  </a:lnTo>
                  <a:lnTo>
                    <a:pt x="0" y="575310"/>
                  </a:lnTo>
                  <a:lnTo>
                    <a:pt x="208502" y="366808"/>
                  </a:lnTo>
                  <a:close/>
                </a:path>
              </a:pathLst>
            </a:custGeom>
            <a:grpFill/>
            <a:ln w="9525" cap="flat">
              <a:noFill/>
              <a:prstDash val="solid"/>
              <a:miter/>
            </a:ln>
          </p:spPr>
          <p:txBody>
            <a:bodyPr rtlCol="0" anchor="ctr"/>
            <a:lstStyle/>
            <a:p>
              <a:endParaRPr lang="en-GB"/>
            </a:p>
          </p:txBody>
        </p:sp>
        <p:sp>
          <p:nvSpPr>
            <p:cNvPr id="13" name="任意多边形: 形状 12">
              <a:extLst>
                <a:ext uri="{FF2B5EF4-FFF2-40B4-BE49-F238E27FC236}">
                  <a16:creationId xmlns:a16="http://schemas.microsoft.com/office/drawing/2014/main" id="{4380F2B9-91D3-4195-AE18-AB281037230F}"/>
                </a:ext>
              </a:extLst>
            </p:cNvPr>
            <p:cNvSpPr/>
            <p:nvPr/>
          </p:nvSpPr>
          <p:spPr>
            <a:xfrm>
              <a:off x="11758167" y="5716195"/>
              <a:ext cx="333785" cy="333555"/>
            </a:xfrm>
            <a:custGeom>
              <a:avLst/>
              <a:gdLst>
                <a:gd name="connsiteX0" fmla="*/ 87249 w 137921"/>
                <a:gd name="connsiteY0" fmla="*/ 0 h 137826"/>
                <a:gd name="connsiteX1" fmla="*/ 0 w 137921"/>
                <a:gd name="connsiteY1" fmla="*/ 87154 h 137826"/>
                <a:gd name="connsiteX2" fmla="*/ 0 w 137921"/>
                <a:gd name="connsiteY2" fmla="*/ 137827 h 137826"/>
                <a:gd name="connsiteX3" fmla="*/ 137922 w 137921"/>
                <a:gd name="connsiteY3" fmla="*/ 0 h 137826"/>
              </a:gdLst>
              <a:ahLst/>
              <a:cxnLst>
                <a:cxn ang="0">
                  <a:pos x="connsiteX0" y="connsiteY0"/>
                </a:cxn>
                <a:cxn ang="0">
                  <a:pos x="connsiteX1" y="connsiteY1"/>
                </a:cxn>
                <a:cxn ang="0">
                  <a:pos x="connsiteX2" y="connsiteY2"/>
                </a:cxn>
                <a:cxn ang="0">
                  <a:pos x="connsiteX3" y="connsiteY3"/>
                </a:cxn>
              </a:cxnLst>
              <a:rect l="l" t="t" r="r" b="b"/>
              <a:pathLst>
                <a:path w="137921" h="137826">
                  <a:moveTo>
                    <a:pt x="87249" y="0"/>
                  </a:moveTo>
                  <a:lnTo>
                    <a:pt x="0" y="87154"/>
                  </a:lnTo>
                  <a:lnTo>
                    <a:pt x="0" y="137827"/>
                  </a:lnTo>
                  <a:lnTo>
                    <a:pt x="137922" y="0"/>
                  </a:lnTo>
                  <a:close/>
                </a:path>
              </a:pathLst>
            </a:custGeom>
            <a:grpFill/>
            <a:ln w="9525" cap="flat">
              <a:noFill/>
              <a:prstDash val="solid"/>
              <a:miter/>
            </a:ln>
          </p:spPr>
          <p:txBody>
            <a:bodyPr rtlCol="0" anchor="ctr"/>
            <a:lstStyle/>
            <a:p>
              <a:endParaRPr lang="en-GB"/>
            </a:p>
          </p:txBody>
        </p:sp>
        <p:sp>
          <p:nvSpPr>
            <p:cNvPr id="14" name="任意多边形: 形状 13">
              <a:extLst>
                <a:ext uri="{FF2B5EF4-FFF2-40B4-BE49-F238E27FC236}">
                  <a16:creationId xmlns:a16="http://schemas.microsoft.com/office/drawing/2014/main" id="{DB99815D-87CE-4603-9992-EB99DE6AF995}"/>
                </a:ext>
              </a:extLst>
            </p:cNvPr>
            <p:cNvSpPr/>
            <p:nvPr/>
          </p:nvSpPr>
          <p:spPr>
            <a:xfrm>
              <a:off x="11337245" y="1592491"/>
              <a:ext cx="854754" cy="2845260"/>
            </a:xfrm>
            <a:custGeom>
              <a:avLst/>
              <a:gdLst>
                <a:gd name="connsiteX0" fmla="*/ 353187 w 353187"/>
                <a:gd name="connsiteY0" fmla="*/ 0 h 1175670"/>
                <a:gd name="connsiteX1" fmla="*/ 0 w 353187"/>
                <a:gd name="connsiteY1" fmla="*/ 353187 h 1175670"/>
                <a:gd name="connsiteX2" fmla="*/ 0 w 353187"/>
                <a:gd name="connsiteY2" fmla="*/ 1175671 h 1175670"/>
                <a:gd name="connsiteX3" fmla="*/ 353187 w 353187"/>
                <a:gd name="connsiteY3" fmla="*/ 822484 h 1175670"/>
              </a:gdLst>
              <a:ahLst/>
              <a:cxnLst>
                <a:cxn ang="0">
                  <a:pos x="connsiteX0" y="connsiteY0"/>
                </a:cxn>
                <a:cxn ang="0">
                  <a:pos x="connsiteX1" y="connsiteY1"/>
                </a:cxn>
                <a:cxn ang="0">
                  <a:pos x="connsiteX2" y="connsiteY2"/>
                </a:cxn>
                <a:cxn ang="0">
                  <a:pos x="connsiteX3" y="connsiteY3"/>
                </a:cxn>
              </a:cxnLst>
              <a:rect l="l" t="t" r="r" b="b"/>
              <a:pathLst>
                <a:path w="353187" h="1175670">
                  <a:moveTo>
                    <a:pt x="353187" y="0"/>
                  </a:moveTo>
                  <a:lnTo>
                    <a:pt x="0" y="353187"/>
                  </a:lnTo>
                  <a:lnTo>
                    <a:pt x="0" y="1175671"/>
                  </a:lnTo>
                  <a:lnTo>
                    <a:pt x="353187" y="822484"/>
                  </a:lnTo>
                  <a:close/>
                </a:path>
              </a:pathLst>
            </a:custGeom>
            <a:grpFill/>
            <a:ln w="9525" cap="flat">
              <a:noFill/>
              <a:prstDash val="solid"/>
              <a:miter/>
            </a:ln>
          </p:spPr>
          <p:txBody>
            <a:bodyPr rtlCol="0" anchor="ctr"/>
            <a:lstStyle/>
            <a:p>
              <a:endParaRPr lang="en-GB"/>
            </a:p>
          </p:txBody>
        </p:sp>
        <p:sp>
          <p:nvSpPr>
            <p:cNvPr id="15" name="任意多边形: 形状 14">
              <a:extLst>
                <a:ext uri="{FF2B5EF4-FFF2-40B4-BE49-F238E27FC236}">
                  <a16:creationId xmlns:a16="http://schemas.microsoft.com/office/drawing/2014/main" id="{0BB1AA2B-73A6-4078-97FF-B70F3B93CAFF}"/>
                </a:ext>
              </a:extLst>
            </p:cNvPr>
            <p:cNvSpPr/>
            <p:nvPr/>
          </p:nvSpPr>
          <p:spPr>
            <a:xfrm>
              <a:off x="11539867" y="6574868"/>
              <a:ext cx="294598" cy="294599"/>
            </a:xfrm>
            <a:custGeom>
              <a:avLst/>
              <a:gdLst>
                <a:gd name="connsiteX0" fmla="*/ 76962 w 121729"/>
                <a:gd name="connsiteY0" fmla="*/ 0 h 121729"/>
                <a:gd name="connsiteX1" fmla="*/ 0 w 121729"/>
                <a:gd name="connsiteY1" fmla="*/ 76962 h 121729"/>
                <a:gd name="connsiteX2" fmla="*/ 0 w 121729"/>
                <a:gd name="connsiteY2" fmla="*/ 121729 h 121729"/>
                <a:gd name="connsiteX3" fmla="*/ 121729 w 121729"/>
                <a:gd name="connsiteY3" fmla="*/ 0 h 121729"/>
              </a:gdLst>
              <a:ahLst/>
              <a:cxnLst>
                <a:cxn ang="0">
                  <a:pos x="connsiteX0" y="connsiteY0"/>
                </a:cxn>
                <a:cxn ang="0">
                  <a:pos x="connsiteX1" y="connsiteY1"/>
                </a:cxn>
                <a:cxn ang="0">
                  <a:pos x="connsiteX2" y="connsiteY2"/>
                </a:cxn>
                <a:cxn ang="0">
                  <a:pos x="connsiteX3" y="connsiteY3"/>
                </a:cxn>
              </a:cxnLst>
              <a:rect l="l" t="t" r="r" b="b"/>
              <a:pathLst>
                <a:path w="121729" h="121729">
                  <a:moveTo>
                    <a:pt x="76962" y="0"/>
                  </a:moveTo>
                  <a:lnTo>
                    <a:pt x="0" y="76962"/>
                  </a:lnTo>
                  <a:lnTo>
                    <a:pt x="0" y="121729"/>
                  </a:lnTo>
                  <a:lnTo>
                    <a:pt x="121729" y="0"/>
                  </a:lnTo>
                  <a:close/>
                </a:path>
              </a:pathLst>
            </a:custGeom>
            <a:grpFill/>
            <a:ln w="9525" cap="flat">
              <a:noFill/>
              <a:prstDash val="solid"/>
              <a:miter/>
            </a:ln>
          </p:spPr>
          <p:txBody>
            <a:bodyPr rtlCol="0" anchor="ctr"/>
            <a:lstStyle/>
            <a:p>
              <a:endParaRPr lang="en-GB"/>
            </a:p>
          </p:txBody>
        </p:sp>
        <p:sp>
          <p:nvSpPr>
            <p:cNvPr id="16" name="任意多边形: 形状 15">
              <a:extLst>
                <a:ext uri="{FF2B5EF4-FFF2-40B4-BE49-F238E27FC236}">
                  <a16:creationId xmlns:a16="http://schemas.microsoft.com/office/drawing/2014/main" id="{8ADF9B9A-6DCD-4C76-9AA4-A4DBD530A36C}"/>
                </a:ext>
              </a:extLst>
            </p:cNvPr>
            <p:cNvSpPr/>
            <p:nvPr/>
          </p:nvSpPr>
          <p:spPr>
            <a:xfrm>
              <a:off x="9971205" y="4441442"/>
              <a:ext cx="270855" cy="270855"/>
            </a:xfrm>
            <a:custGeom>
              <a:avLst/>
              <a:gdLst>
                <a:gd name="connsiteX0" fmla="*/ 70771 w 111918"/>
                <a:gd name="connsiteY0" fmla="*/ 0 h 111918"/>
                <a:gd name="connsiteX1" fmla="*/ 0 w 111918"/>
                <a:gd name="connsiteY1" fmla="*/ 70771 h 111918"/>
                <a:gd name="connsiteX2" fmla="*/ 0 w 111918"/>
                <a:gd name="connsiteY2" fmla="*/ 111919 h 111918"/>
                <a:gd name="connsiteX3" fmla="*/ 111919 w 111918"/>
                <a:gd name="connsiteY3" fmla="*/ 0 h 111918"/>
              </a:gdLst>
              <a:ahLst/>
              <a:cxnLst>
                <a:cxn ang="0">
                  <a:pos x="connsiteX0" y="connsiteY0"/>
                </a:cxn>
                <a:cxn ang="0">
                  <a:pos x="connsiteX1" y="connsiteY1"/>
                </a:cxn>
                <a:cxn ang="0">
                  <a:pos x="connsiteX2" y="connsiteY2"/>
                </a:cxn>
                <a:cxn ang="0">
                  <a:pos x="connsiteX3" y="connsiteY3"/>
                </a:cxn>
              </a:cxnLst>
              <a:rect l="l" t="t" r="r" b="b"/>
              <a:pathLst>
                <a:path w="111918" h="111918">
                  <a:moveTo>
                    <a:pt x="70771" y="0"/>
                  </a:moveTo>
                  <a:lnTo>
                    <a:pt x="0" y="70771"/>
                  </a:lnTo>
                  <a:lnTo>
                    <a:pt x="0" y="111919"/>
                  </a:lnTo>
                  <a:lnTo>
                    <a:pt x="111919" y="0"/>
                  </a:lnTo>
                  <a:close/>
                </a:path>
              </a:pathLst>
            </a:custGeom>
            <a:grpFill/>
            <a:ln w="9525" cap="flat">
              <a:noFill/>
              <a:prstDash val="solid"/>
              <a:miter/>
            </a:ln>
          </p:spPr>
          <p:txBody>
            <a:bodyPr rtlCol="0" anchor="ctr"/>
            <a:lstStyle/>
            <a:p>
              <a:endParaRPr lang="en-GB"/>
            </a:p>
          </p:txBody>
        </p:sp>
        <p:sp>
          <p:nvSpPr>
            <p:cNvPr id="17" name="任意多边形: 形状 16">
              <a:extLst>
                <a:ext uri="{FF2B5EF4-FFF2-40B4-BE49-F238E27FC236}">
                  <a16:creationId xmlns:a16="http://schemas.microsoft.com/office/drawing/2014/main" id="{541383DE-40A4-4B91-B932-3CCA3D17E940}"/>
                </a:ext>
              </a:extLst>
            </p:cNvPr>
            <p:cNvSpPr/>
            <p:nvPr/>
          </p:nvSpPr>
          <p:spPr>
            <a:xfrm>
              <a:off x="10041514" y="2704961"/>
              <a:ext cx="2150485" cy="3962803"/>
            </a:xfrm>
            <a:custGeom>
              <a:avLst/>
              <a:gdLst>
                <a:gd name="connsiteX0" fmla="*/ 888587 w 888587"/>
                <a:gd name="connsiteY0" fmla="*/ 0 h 1637442"/>
                <a:gd name="connsiteX1" fmla="*/ 0 w 888587"/>
                <a:gd name="connsiteY1" fmla="*/ 888587 h 1637442"/>
                <a:gd name="connsiteX2" fmla="*/ 0 w 888587"/>
                <a:gd name="connsiteY2" fmla="*/ 1637443 h 1637442"/>
                <a:gd name="connsiteX3" fmla="*/ 888587 w 888587"/>
                <a:gd name="connsiteY3" fmla="*/ 748855 h 1637442"/>
              </a:gdLst>
              <a:ahLst/>
              <a:cxnLst>
                <a:cxn ang="0">
                  <a:pos x="connsiteX0" y="connsiteY0"/>
                </a:cxn>
                <a:cxn ang="0">
                  <a:pos x="connsiteX1" y="connsiteY1"/>
                </a:cxn>
                <a:cxn ang="0">
                  <a:pos x="connsiteX2" y="connsiteY2"/>
                </a:cxn>
                <a:cxn ang="0">
                  <a:pos x="connsiteX3" y="connsiteY3"/>
                </a:cxn>
              </a:cxnLst>
              <a:rect l="l" t="t" r="r" b="b"/>
              <a:pathLst>
                <a:path w="888587" h="1637442">
                  <a:moveTo>
                    <a:pt x="888587" y="0"/>
                  </a:moveTo>
                  <a:lnTo>
                    <a:pt x="0" y="888587"/>
                  </a:lnTo>
                  <a:lnTo>
                    <a:pt x="0" y="1637443"/>
                  </a:lnTo>
                  <a:lnTo>
                    <a:pt x="888587" y="748855"/>
                  </a:lnTo>
                  <a:close/>
                </a:path>
              </a:pathLst>
            </a:custGeom>
            <a:grpFill/>
            <a:ln w="9525" cap="flat">
              <a:noFill/>
              <a:prstDash val="solid"/>
              <a:miter/>
            </a:ln>
          </p:spPr>
          <p:txBody>
            <a:bodyPr rtlCol="0" anchor="ctr"/>
            <a:lstStyle/>
            <a:p>
              <a:endParaRPr lang="en-GB"/>
            </a:p>
          </p:txBody>
        </p:sp>
        <p:sp>
          <p:nvSpPr>
            <p:cNvPr id="18" name="任意多边形: 形状 17">
              <a:extLst>
                <a:ext uri="{FF2B5EF4-FFF2-40B4-BE49-F238E27FC236}">
                  <a16:creationId xmlns:a16="http://schemas.microsoft.com/office/drawing/2014/main" id="{5A2EC788-4C13-4D0E-9EA2-16CF91B523B6}"/>
                </a:ext>
              </a:extLst>
            </p:cNvPr>
            <p:cNvSpPr/>
            <p:nvPr/>
          </p:nvSpPr>
          <p:spPr>
            <a:xfrm>
              <a:off x="10832646" y="3089695"/>
              <a:ext cx="1359353" cy="1359354"/>
            </a:xfrm>
            <a:custGeom>
              <a:avLst/>
              <a:gdLst>
                <a:gd name="connsiteX0" fmla="*/ 561689 w 561689"/>
                <a:gd name="connsiteY0" fmla="*/ 0 h 561689"/>
                <a:gd name="connsiteX1" fmla="*/ 0 w 561689"/>
                <a:gd name="connsiteY1" fmla="*/ 561689 h 561689"/>
                <a:gd name="connsiteX2" fmla="*/ 458534 w 561689"/>
                <a:gd name="connsiteY2" fmla="*/ 561689 h 561689"/>
                <a:gd name="connsiteX3" fmla="*/ 561689 w 561689"/>
                <a:gd name="connsiteY3" fmla="*/ 458438 h 561689"/>
              </a:gdLst>
              <a:ahLst/>
              <a:cxnLst>
                <a:cxn ang="0">
                  <a:pos x="connsiteX0" y="connsiteY0"/>
                </a:cxn>
                <a:cxn ang="0">
                  <a:pos x="connsiteX1" y="connsiteY1"/>
                </a:cxn>
                <a:cxn ang="0">
                  <a:pos x="connsiteX2" y="connsiteY2"/>
                </a:cxn>
                <a:cxn ang="0">
                  <a:pos x="connsiteX3" y="connsiteY3"/>
                </a:cxn>
              </a:cxnLst>
              <a:rect l="l" t="t" r="r" b="b"/>
              <a:pathLst>
                <a:path w="561689" h="561689">
                  <a:moveTo>
                    <a:pt x="561689" y="0"/>
                  </a:moveTo>
                  <a:lnTo>
                    <a:pt x="0" y="561689"/>
                  </a:lnTo>
                  <a:lnTo>
                    <a:pt x="458534" y="561689"/>
                  </a:lnTo>
                  <a:lnTo>
                    <a:pt x="561689" y="458438"/>
                  </a:lnTo>
                  <a:close/>
                </a:path>
              </a:pathLst>
            </a:custGeom>
            <a:grpFill/>
            <a:ln w="9525" cap="flat">
              <a:noFill/>
              <a:prstDash val="solid"/>
              <a:miter/>
            </a:ln>
          </p:spPr>
          <p:txBody>
            <a:bodyPr rtlCol="0" anchor="ctr"/>
            <a:lstStyle/>
            <a:p>
              <a:endParaRPr lang="en-GB"/>
            </a:p>
          </p:txBody>
        </p:sp>
        <p:sp>
          <p:nvSpPr>
            <p:cNvPr id="19" name="任意多边形: 形状 18">
              <a:extLst>
                <a:ext uri="{FF2B5EF4-FFF2-40B4-BE49-F238E27FC236}">
                  <a16:creationId xmlns:a16="http://schemas.microsoft.com/office/drawing/2014/main" id="{AF6C605F-C709-4171-BDBD-D7FABCBA4258}"/>
                </a:ext>
              </a:extLst>
            </p:cNvPr>
            <p:cNvSpPr/>
            <p:nvPr/>
          </p:nvSpPr>
          <p:spPr>
            <a:xfrm>
              <a:off x="10195499" y="3329429"/>
              <a:ext cx="1996500" cy="1996500"/>
            </a:xfrm>
            <a:custGeom>
              <a:avLst/>
              <a:gdLst>
                <a:gd name="connsiteX0" fmla="*/ 824960 w 824960"/>
                <a:gd name="connsiteY0" fmla="*/ 0 h 824960"/>
                <a:gd name="connsiteX1" fmla="*/ 0 w 824960"/>
                <a:gd name="connsiteY1" fmla="*/ 824960 h 824960"/>
                <a:gd name="connsiteX2" fmla="*/ 545021 w 824960"/>
                <a:gd name="connsiteY2" fmla="*/ 824960 h 824960"/>
                <a:gd name="connsiteX3" fmla="*/ 824960 w 824960"/>
                <a:gd name="connsiteY3" fmla="*/ 545021 h 824960"/>
              </a:gdLst>
              <a:ahLst/>
              <a:cxnLst>
                <a:cxn ang="0">
                  <a:pos x="connsiteX0" y="connsiteY0"/>
                </a:cxn>
                <a:cxn ang="0">
                  <a:pos x="connsiteX1" y="connsiteY1"/>
                </a:cxn>
                <a:cxn ang="0">
                  <a:pos x="connsiteX2" y="connsiteY2"/>
                </a:cxn>
                <a:cxn ang="0">
                  <a:pos x="connsiteX3" y="connsiteY3"/>
                </a:cxn>
              </a:cxnLst>
              <a:rect l="l" t="t" r="r" b="b"/>
              <a:pathLst>
                <a:path w="824960" h="824960">
                  <a:moveTo>
                    <a:pt x="824960" y="0"/>
                  </a:moveTo>
                  <a:lnTo>
                    <a:pt x="0" y="824960"/>
                  </a:lnTo>
                  <a:lnTo>
                    <a:pt x="545021" y="824960"/>
                  </a:lnTo>
                  <a:lnTo>
                    <a:pt x="824960" y="545021"/>
                  </a:lnTo>
                  <a:close/>
                </a:path>
              </a:pathLst>
            </a:custGeom>
            <a:grpFill/>
            <a:ln w="9525" cap="flat">
              <a:noFill/>
              <a:prstDash val="solid"/>
              <a:miter/>
            </a:ln>
          </p:spPr>
          <p:txBody>
            <a:bodyPr rtlCol="0" anchor="ctr"/>
            <a:lstStyle/>
            <a:p>
              <a:endParaRPr lang="en-GB"/>
            </a:p>
          </p:txBody>
        </p:sp>
        <p:sp>
          <p:nvSpPr>
            <p:cNvPr id="20" name="任意多边形: 形状 19">
              <a:extLst>
                <a:ext uri="{FF2B5EF4-FFF2-40B4-BE49-F238E27FC236}">
                  <a16:creationId xmlns:a16="http://schemas.microsoft.com/office/drawing/2014/main" id="{28ECE8C7-547F-43C5-B58D-F2F1B0864F01}"/>
                </a:ext>
              </a:extLst>
            </p:cNvPr>
            <p:cNvSpPr/>
            <p:nvPr/>
          </p:nvSpPr>
          <p:spPr>
            <a:xfrm>
              <a:off x="9333136" y="4063625"/>
              <a:ext cx="2858861" cy="2858861"/>
            </a:xfrm>
            <a:custGeom>
              <a:avLst/>
              <a:gdLst>
                <a:gd name="connsiteX0" fmla="*/ 820960 w 1181290"/>
                <a:gd name="connsiteY0" fmla="*/ 1181290 h 1181290"/>
                <a:gd name="connsiteX1" fmla="*/ 1181291 w 1181290"/>
                <a:gd name="connsiteY1" fmla="*/ 820864 h 1181290"/>
                <a:gd name="connsiteX2" fmla="*/ 1181291 w 1181290"/>
                <a:gd name="connsiteY2" fmla="*/ 0 h 1181290"/>
                <a:gd name="connsiteX3" fmla="*/ 0 w 1181290"/>
                <a:gd name="connsiteY3" fmla="*/ 1181290 h 1181290"/>
              </a:gdLst>
              <a:ahLst/>
              <a:cxnLst>
                <a:cxn ang="0">
                  <a:pos x="connsiteX0" y="connsiteY0"/>
                </a:cxn>
                <a:cxn ang="0">
                  <a:pos x="connsiteX1" y="connsiteY1"/>
                </a:cxn>
                <a:cxn ang="0">
                  <a:pos x="connsiteX2" y="connsiteY2"/>
                </a:cxn>
                <a:cxn ang="0">
                  <a:pos x="connsiteX3" y="connsiteY3"/>
                </a:cxn>
              </a:cxnLst>
              <a:rect l="l" t="t" r="r" b="b"/>
              <a:pathLst>
                <a:path w="1181290" h="1181290">
                  <a:moveTo>
                    <a:pt x="820960" y="1181290"/>
                  </a:moveTo>
                  <a:lnTo>
                    <a:pt x="1181291" y="820864"/>
                  </a:lnTo>
                  <a:lnTo>
                    <a:pt x="1181291" y="0"/>
                  </a:lnTo>
                  <a:lnTo>
                    <a:pt x="0" y="1181290"/>
                  </a:lnTo>
                  <a:close/>
                </a:path>
              </a:pathLst>
            </a:custGeom>
            <a:grpFill/>
            <a:ln w="9525" cap="flat">
              <a:noFill/>
              <a:prstDash val="solid"/>
              <a:miter/>
            </a:ln>
          </p:spPr>
          <p:txBody>
            <a:bodyPr rtlCol="0" anchor="ctr"/>
            <a:lstStyle/>
            <a:p>
              <a:endParaRPr lang="en-GB"/>
            </a:p>
          </p:txBody>
        </p:sp>
        <p:sp>
          <p:nvSpPr>
            <p:cNvPr id="21" name="任意多边形: 形状 20">
              <a:extLst>
                <a:ext uri="{FF2B5EF4-FFF2-40B4-BE49-F238E27FC236}">
                  <a16:creationId xmlns:a16="http://schemas.microsoft.com/office/drawing/2014/main" id="{D5078D43-F648-4A02-BD37-F331746F8B7F}"/>
                </a:ext>
              </a:extLst>
            </p:cNvPr>
            <p:cNvSpPr/>
            <p:nvPr/>
          </p:nvSpPr>
          <p:spPr>
            <a:xfrm>
              <a:off x="8816088" y="5734177"/>
              <a:ext cx="790899" cy="790899"/>
            </a:xfrm>
            <a:custGeom>
              <a:avLst/>
              <a:gdLst>
                <a:gd name="connsiteX0" fmla="*/ 120205 w 326802"/>
                <a:gd name="connsiteY0" fmla="*/ 326803 h 326802"/>
                <a:gd name="connsiteX1" fmla="*/ 326803 w 326802"/>
                <a:gd name="connsiteY1" fmla="*/ 120205 h 326802"/>
                <a:gd name="connsiteX2" fmla="*/ 326803 w 326802"/>
                <a:gd name="connsiteY2" fmla="*/ 0 h 326802"/>
                <a:gd name="connsiteX3" fmla="*/ 0 w 326802"/>
                <a:gd name="connsiteY3" fmla="*/ 326803 h 326802"/>
              </a:gdLst>
              <a:ahLst/>
              <a:cxnLst>
                <a:cxn ang="0">
                  <a:pos x="connsiteX0" y="connsiteY0"/>
                </a:cxn>
                <a:cxn ang="0">
                  <a:pos x="connsiteX1" y="connsiteY1"/>
                </a:cxn>
                <a:cxn ang="0">
                  <a:pos x="connsiteX2" y="connsiteY2"/>
                </a:cxn>
                <a:cxn ang="0">
                  <a:pos x="connsiteX3" y="connsiteY3"/>
                </a:cxn>
              </a:cxnLst>
              <a:rect l="l" t="t" r="r" b="b"/>
              <a:pathLst>
                <a:path w="326802" h="326802">
                  <a:moveTo>
                    <a:pt x="120205" y="326803"/>
                  </a:moveTo>
                  <a:lnTo>
                    <a:pt x="326803" y="120205"/>
                  </a:lnTo>
                  <a:lnTo>
                    <a:pt x="326803" y="0"/>
                  </a:lnTo>
                  <a:lnTo>
                    <a:pt x="0" y="326803"/>
                  </a:lnTo>
                  <a:close/>
                </a:path>
              </a:pathLst>
            </a:custGeom>
            <a:grpFill/>
            <a:ln w="9525" cap="flat">
              <a:noFill/>
              <a:prstDash val="solid"/>
              <a:miter/>
            </a:ln>
          </p:spPr>
          <p:txBody>
            <a:bodyPr rtlCol="0" anchor="ctr"/>
            <a:lstStyle/>
            <a:p>
              <a:endParaRPr lang="en-GB"/>
            </a:p>
          </p:txBody>
        </p:sp>
        <p:sp>
          <p:nvSpPr>
            <p:cNvPr id="22" name="任意多边形: 形状 21">
              <a:extLst>
                <a:ext uri="{FF2B5EF4-FFF2-40B4-BE49-F238E27FC236}">
                  <a16:creationId xmlns:a16="http://schemas.microsoft.com/office/drawing/2014/main" id="{1CBEAFE3-7AA5-4E98-B2EB-B994105E2D1C}"/>
                </a:ext>
              </a:extLst>
            </p:cNvPr>
            <p:cNvSpPr/>
            <p:nvPr/>
          </p:nvSpPr>
          <p:spPr>
            <a:xfrm>
              <a:off x="10111359" y="6680213"/>
              <a:ext cx="207232" cy="207232"/>
            </a:xfrm>
            <a:custGeom>
              <a:avLst/>
              <a:gdLst>
                <a:gd name="connsiteX0" fmla="*/ 31432 w 85629"/>
                <a:gd name="connsiteY0" fmla="*/ 85630 h 85629"/>
                <a:gd name="connsiteX1" fmla="*/ 85630 w 85629"/>
                <a:gd name="connsiteY1" fmla="*/ 31528 h 85629"/>
                <a:gd name="connsiteX2" fmla="*/ 85630 w 85629"/>
                <a:gd name="connsiteY2" fmla="*/ 0 h 85629"/>
                <a:gd name="connsiteX3" fmla="*/ 0 w 85629"/>
                <a:gd name="connsiteY3" fmla="*/ 85630 h 85629"/>
              </a:gdLst>
              <a:ahLst/>
              <a:cxnLst>
                <a:cxn ang="0">
                  <a:pos x="connsiteX0" y="connsiteY0"/>
                </a:cxn>
                <a:cxn ang="0">
                  <a:pos x="connsiteX1" y="connsiteY1"/>
                </a:cxn>
                <a:cxn ang="0">
                  <a:pos x="connsiteX2" y="connsiteY2"/>
                </a:cxn>
                <a:cxn ang="0">
                  <a:pos x="connsiteX3" y="connsiteY3"/>
                </a:cxn>
              </a:cxnLst>
              <a:rect l="l" t="t" r="r" b="b"/>
              <a:pathLst>
                <a:path w="85629" h="85629">
                  <a:moveTo>
                    <a:pt x="31432" y="85630"/>
                  </a:moveTo>
                  <a:lnTo>
                    <a:pt x="85630" y="31528"/>
                  </a:lnTo>
                  <a:lnTo>
                    <a:pt x="85630" y="0"/>
                  </a:lnTo>
                  <a:lnTo>
                    <a:pt x="0" y="85630"/>
                  </a:lnTo>
                  <a:close/>
                </a:path>
              </a:pathLst>
            </a:custGeom>
            <a:grpFill/>
            <a:ln w="9525" cap="flat">
              <a:noFill/>
              <a:prstDash val="solid"/>
              <a:miter/>
            </a:ln>
          </p:spPr>
          <p:txBody>
            <a:bodyPr rtlCol="0" anchor="ctr"/>
            <a:lstStyle/>
            <a:p>
              <a:endParaRPr lang="en-GB"/>
            </a:p>
          </p:txBody>
        </p:sp>
        <p:sp>
          <p:nvSpPr>
            <p:cNvPr id="23" name="任意多边形: 形状 22">
              <a:extLst>
                <a:ext uri="{FF2B5EF4-FFF2-40B4-BE49-F238E27FC236}">
                  <a16:creationId xmlns:a16="http://schemas.microsoft.com/office/drawing/2014/main" id="{A80AC75B-1578-45E2-A3FA-EC479BD5FE02}"/>
                </a:ext>
              </a:extLst>
            </p:cNvPr>
            <p:cNvSpPr/>
            <p:nvPr/>
          </p:nvSpPr>
          <p:spPr>
            <a:xfrm>
              <a:off x="11427608" y="3784239"/>
              <a:ext cx="764392" cy="3138247"/>
            </a:xfrm>
            <a:custGeom>
              <a:avLst/>
              <a:gdLst>
                <a:gd name="connsiteX0" fmla="*/ 189643 w 315849"/>
                <a:gd name="connsiteY0" fmla="*/ 1296733 h 1296733"/>
                <a:gd name="connsiteX1" fmla="*/ 315849 w 315849"/>
                <a:gd name="connsiteY1" fmla="*/ 1170432 h 1296733"/>
                <a:gd name="connsiteX2" fmla="*/ 315849 w 315849"/>
                <a:gd name="connsiteY2" fmla="*/ 0 h 1296733"/>
                <a:gd name="connsiteX3" fmla="*/ 0 w 315849"/>
                <a:gd name="connsiteY3" fmla="*/ 315849 h 1296733"/>
                <a:gd name="connsiteX4" fmla="*/ 0 w 315849"/>
                <a:gd name="connsiteY4" fmla="*/ 1296733 h 1296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849" h="1296733">
                  <a:moveTo>
                    <a:pt x="189643" y="1296733"/>
                  </a:moveTo>
                  <a:lnTo>
                    <a:pt x="315849" y="1170432"/>
                  </a:lnTo>
                  <a:lnTo>
                    <a:pt x="315849" y="0"/>
                  </a:lnTo>
                  <a:lnTo>
                    <a:pt x="0" y="315849"/>
                  </a:lnTo>
                  <a:lnTo>
                    <a:pt x="0" y="1296733"/>
                  </a:lnTo>
                  <a:close/>
                </a:path>
              </a:pathLst>
            </a:custGeom>
            <a:grpFill/>
            <a:ln w="9525" cap="flat">
              <a:noFill/>
              <a:prstDash val="solid"/>
              <a:miter/>
            </a:ln>
          </p:spPr>
          <p:txBody>
            <a:bodyPr rtlCol="0" anchor="ctr"/>
            <a:lstStyle/>
            <a:p>
              <a:endParaRPr lang="en-GB" dirty="0"/>
            </a:p>
          </p:txBody>
        </p:sp>
        <p:grpSp>
          <p:nvGrpSpPr>
            <p:cNvPr id="24" name="组合 23">
              <a:extLst>
                <a:ext uri="{FF2B5EF4-FFF2-40B4-BE49-F238E27FC236}">
                  <a16:creationId xmlns:a16="http://schemas.microsoft.com/office/drawing/2014/main" id="{3D79E7CD-2900-4A63-879A-F0D0535302A1}"/>
                </a:ext>
              </a:extLst>
            </p:cNvPr>
            <p:cNvGrpSpPr/>
            <p:nvPr/>
          </p:nvGrpSpPr>
          <p:grpSpPr>
            <a:xfrm>
              <a:off x="7914541" y="5088731"/>
              <a:ext cx="4277459" cy="1949013"/>
              <a:chOff x="5216937" y="3751707"/>
              <a:chExt cx="1767459" cy="805338"/>
            </a:xfrm>
            <a:grpFill/>
          </p:grpSpPr>
          <p:sp>
            <p:nvSpPr>
              <p:cNvPr id="25" name="任意多边形: 形状 24">
                <a:extLst>
                  <a:ext uri="{FF2B5EF4-FFF2-40B4-BE49-F238E27FC236}">
                    <a16:creationId xmlns:a16="http://schemas.microsoft.com/office/drawing/2014/main" id="{1857A5E4-3A9F-4D4A-9581-BEFDC66E5345}"/>
                  </a:ext>
                </a:extLst>
              </p:cNvPr>
              <p:cNvSpPr/>
              <p:nvPr/>
            </p:nvSpPr>
            <p:spPr>
              <a:xfrm>
                <a:off x="6767797" y="4464367"/>
                <a:ext cx="203930" cy="45053"/>
              </a:xfrm>
              <a:custGeom>
                <a:avLst/>
                <a:gdLst>
                  <a:gd name="connsiteX0" fmla="*/ 158877 w 203930"/>
                  <a:gd name="connsiteY0" fmla="*/ 45053 h 45053"/>
                  <a:gd name="connsiteX1" fmla="*/ 203930 w 203930"/>
                  <a:gd name="connsiteY1" fmla="*/ 0 h 45053"/>
                  <a:gd name="connsiteX2" fmla="*/ 44958 w 203930"/>
                  <a:gd name="connsiteY2" fmla="*/ 0 h 45053"/>
                  <a:gd name="connsiteX3" fmla="*/ 0 w 203930"/>
                  <a:gd name="connsiteY3" fmla="*/ 45053 h 45053"/>
                </a:gdLst>
                <a:ahLst/>
                <a:cxnLst>
                  <a:cxn ang="0">
                    <a:pos x="connsiteX0" y="connsiteY0"/>
                  </a:cxn>
                  <a:cxn ang="0">
                    <a:pos x="connsiteX1" y="connsiteY1"/>
                  </a:cxn>
                  <a:cxn ang="0">
                    <a:pos x="connsiteX2" y="connsiteY2"/>
                  </a:cxn>
                  <a:cxn ang="0">
                    <a:pos x="connsiteX3" y="connsiteY3"/>
                  </a:cxn>
                </a:cxnLst>
                <a:rect l="l" t="t" r="r" b="b"/>
                <a:pathLst>
                  <a:path w="203930" h="45053">
                    <a:moveTo>
                      <a:pt x="158877" y="45053"/>
                    </a:moveTo>
                    <a:lnTo>
                      <a:pt x="203930" y="0"/>
                    </a:lnTo>
                    <a:lnTo>
                      <a:pt x="44958" y="0"/>
                    </a:lnTo>
                    <a:lnTo>
                      <a:pt x="0" y="45053"/>
                    </a:lnTo>
                    <a:close/>
                  </a:path>
                </a:pathLst>
              </a:custGeom>
              <a:grpFill/>
              <a:ln w="9525" cap="flat">
                <a:noFill/>
                <a:prstDash val="solid"/>
                <a:miter/>
              </a:ln>
            </p:spPr>
            <p:txBody>
              <a:bodyPr rtlCol="0" anchor="ctr"/>
              <a:lstStyle/>
              <a:p>
                <a:endParaRPr lang="en-GB"/>
              </a:p>
            </p:txBody>
          </p:sp>
          <p:sp>
            <p:nvSpPr>
              <p:cNvPr id="26" name="任意多边形: 形状 25">
                <a:extLst>
                  <a:ext uri="{FF2B5EF4-FFF2-40B4-BE49-F238E27FC236}">
                    <a16:creationId xmlns:a16="http://schemas.microsoft.com/office/drawing/2014/main" id="{17DE270D-39E8-46E3-8C7F-5D5E81E30C2E}"/>
                  </a:ext>
                </a:extLst>
              </p:cNvPr>
              <p:cNvSpPr/>
              <p:nvPr/>
            </p:nvSpPr>
            <p:spPr>
              <a:xfrm>
                <a:off x="6099142" y="4276629"/>
                <a:ext cx="727519" cy="232790"/>
              </a:xfrm>
              <a:custGeom>
                <a:avLst/>
                <a:gdLst>
                  <a:gd name="connsiteX0" fmla="*/ 494729 w 727519"/>
                  <a:gd name="connsiteY0" fmla="*/ 232791 h 232790"/>
                  <a:gd name="connsiteX1" fmla="*/ 727520 w 727519"/>
                  <a:gd name="connsiteY1" fmla="*/ 0 h 232790"/>
                  <a:gd name="connsiteX2" fmla="*/ 232696 w 727519"/>
                  <a:gd name="connsiteY2" fmla="*/ 0 h 232790"/>
                  <a:gd name="connsiteX3" fmla="*/ 0 w 727519"/>
                  <a:gd name="connsiteY3" fmla="*/ 232791 h 232790"/>
                </a:gdLst>
                <a:ahLst/>
                <a:cxnLst>
                  <a:cxn ang="0">
                    <a:pos x="connsiteX0" y="connsiteY0"/>
                  </a:cxn>
                  <a:cxn ang="0">
                    <a:pos x="connsiteX1" y="connsiteY1"/>
                  </a:cxn>
                  <a:cxn ang="0">
                    <a:pos x="connsiteX2" y="connsiteY2"/>
                  </a:cxn>
                  <a:cxn ang="0">
                    <a:pos x="connsiteX3" y="connsiteY3"/>
                  </a:cxn>
                </a:cxnLst>
                <a:rect l="l" t="t" r="r" b="b"/>
                <a:pathLst>
                  <a:path w="727519" h="232790">
                    <a:moveTo>
                      <a:pt x="494729" y="232791"/>
                    </a:moveTo>
                    <a:lnTo>
                      <a:pt x="727520" y="0"/>
                    </a:lnTo>
                    <a:lnTo>
                      <a:pt x="232696" y="0"/>
                    </a:lnTo>
                    <a:lnTo>
                      <a:pt x="0" y="232791"/>
                    </a:lnTo>
                    <a:close/>
                  </a:path>
                </a:pathLst>
              </a:custGeom>
              <a:grpFill/>
              <a:ln w="9525" cap="flat">
                <a:noFill/>
                <a:prstDash val="solid"/>
                <a:miter/>
              </a:ln>
            </p:spPr>
            <p:txBody>
              <a:bodyPr rtlCol="0" anchor="ctr"/>
              <a:lstStyle/>
              <a:p>
                <a:endParaRPr lang="en-GB"/>
              </a:p>
            </p:txBody>
          </p:sp>
          <p:sp>
            <p:nvSpPr>
              <p:cNvPr id="27" name="任意多边形: 形状 26">
                <a:extLst>
                  <a:ext uri="{FF2B5EF4-FFF2-40B4-BE49-F238E27FC236}">
                    <a16:creationId xmlns:a16="http://schemas.microsoft.com/office/drawing/2014/main" id="{8431DBE6-8307-4157-80BB-51471BEEE4AF}"/>
                  </a:ext>
                </a:extLst>
              </p:cNvPr>
              <p:cNvSpPr/>
              <p:nvPr/>
            </p:nvSpPr>
            <p:spPr>
              <a:xfrm>
                <a:off x="5331141" y="4140231"/>
                <a:ext cx="369188" cy="369188"/>
              </a:xfrm>
              <a:custGeom>
                <a:avLst/>
                <a:gdLst>
                  <a:gd name="connsiteX0" fmla="*/ 369189 w 369188"/>
                  <a:gd name="connsiteY0" fmla="*/ 369189 h 369188"/>
                  <a:gd name="connsiteX1" fmla="*/ 369189 w 369188"/>
                  <a:gd name="connsiteY1" fmla="*/ 0 h 369188"/>
                  <a:gd name="connsiteX2" fmla="*/ 0 w 369188"/>
                  <a:gd name="connsiteY2" fmla="*/ 369189 h 369188"/>
                </a:gdLst>
                <a:ahLst/>
                <a:cxnLst>
                  <a:cxn ang="0">
                    <a:pos x="connsiteX0" y="connsiteY0"/>
                  </a:cxn>
                  <a:cxn ang="0">
                    <a:pos x="connsiteX1" y="connsiteY1"/>
                  </a:cxn>
                  <a:cxn ang="0">
                    <a:pos x="connsiteX2" y="connsiteY2"/>
                  </a:cxn>
                </a:cxnLst>
                <a:rect l="l" t="t" r="r" b="b"/>
                <a:pathLst>
                  <a:path w="369188" h="369188">
                    <a:moveTo>
                      <a:pt x="369189" y="369189"/>
                    </a:moveTo>
                    <a:lnTo>
                      <a:pt x="369189" y="0"/>
                    </a:lnTo>
                    <a:lnTo>
                      <a:pt x="0" y="369189"/>
                    </a:lnTo>
                    <a:close/>
                  </a:path>
                </a:pathLst>
              </a:custGeom>
              <a:grpFill/>
              <a:ln w="9525" cap="flat">
                <a:noFill/>
                <a:prstDash val="solid"/>
                <a:miter/>
              </a:ln>
            </p:spPr>
            <p:txBody>
              <a:bodyPr rtlCol="0" anchor="ctr"/>
              <a:lstStyle/>
              <a:p>
                <a:endParaRPr lang="en-GB"/>
              </a:p>
            </p:txBody>
          </p:sp>
          <p:sp>
            <p:nvSpPr>
              <p:cNvPr id="28" name="任意多边形: 形状 27">
                <a:extLst>
                  <a:ext uri="{FF2B5EF4-FFF2-40B4-BE49-F238E27FC236}">
                    <a16:creationId xmlns:a16="http://schemas.microsoft.com/office/drawing/2014/main" id="{24C717F7-F8CD-4AFC-ACFB-D1B798442C4C}"/>
                  </a:ext>
                </a:extLst>
              </p:cNvPr>
              <p:cNvSpPr/>
              <p:nvPr/>
            </p:nvSpPr>
            <p:spPr>
              <a:xfrm>
                <a:off x="6559581" y="3918489"/>
                <a:ext cx="424815" cy="424815"/>
              </a:xfrm>
              <a:custGeom>
                <a:avLst/>
                <a:gdLst>
                  <a:gd name="connsiteX0" fmla="*/ 424815 w 424815"/>
                  <a:gd name="connsiteY0" fmla="*/ 0 h 424815"/>
                  <a:gd name="connsiteX1" fmla="*/ 0 w 424815"/>
                  <a:gd name="connsiteY1" fmla="*/ 424815 h 424815"/>
                  <a:gd name="connsiteX2" fmla="*/ 159258 w 424815"/>
                  <a:gd name="connsiteY2" fmla="*/ 424815 h 424815"/>
                  <a:gd name="connsiteX3" fmla="*/ 424815 w 424815"/>
                  <a:gd name="connsiteY3" fmla="*/ 159258 h 424815"/>
                </a:gdLst>
                <a:ahLst/>
                <a:cxnLst>
                  <a:cxn ang="0">
                    <a:pos x="connsiteX0" y="connsiteY0"/>
                  </a:cxn>
                  <a:cxn ang="0">
                    <a:pos x="connsiteX1" y="connsiteY1"/>
                  </a:cxn>
                  <a:cxn ang="0">
                    <a:pos x="connsiteX2" y="connsiteY2"/>
                  </a:cxn>
                  <a:cxn ang="0">
                    <a:pos x="connsiteX3" y="connsiteY3"/>
                  </a:cxn>
                </a:cxnLst>
                <a:rect l="l" t="t" r="r" b="b"/>
                <a:pathLst>
                  <a:path w="424815" h="424815">
                    <a:moveTo>
                      <a:pt x="424815" y="0"/>
                    </a:moveTo>
                    <a:lnTo>
                      <a:pt x="0" y="424815"/>
                    </a:lnTo>
                    <a:lnTo>
                      <a:pt x="159258" y="424815"/>
                    </a:lnTo>
                    <a:lnTo>
                      <a:pt x="424815" y="159258"/>
                    </a:lnTo>
                    <a:close/>
                  </a:path>
                </a:pathLst>
              </a:custGeom>
              <a:grpFill/>
              <a:ln w="9525" cap="flat">
                <a:noFill/>
                <a:prstDash val="solid"/>
                <a:miter/>
              </a:ln>
            </p:spPr>
            <p:txBody>
              <a:bodyPr rtlCol="0" anchor="ctr"/>
              <a:lstStyle/>
              <a:p>
                <a:endParaRPr lang="en-GB"/>
              </a:p>
            </p:txBody>
          </p:sp>
          <p:sp>
            <p:nvSpPr>
              <p:cNvPr id="29" name="任意多边形: 形状 28">
                <a:extLst>
                  <a:ext uri="{FF2B5EF4-FFF2-40B4-BE49-F238E27FC236}">
                    <a16:creationId xmlns:a16="http://schemas.microsoft.com/office/drawing/2014/main" id="{59ADE652-0C06-4F4C-B16C-01409A4B612C}"/>
                  </a:ext>
                </a:extLst>
              </p:cNvPr>
              <p:cNvSpPr/>
              <p:nvPr/>
            </p:nvSpPr>
            <p:spPr>
              <a:xfrm>
                <a:off x="6113334" y="3751707"/>
                <a:ext cx="757713" cy="757713"/>
              </a:xfrm>
              <a:custGeom>
                <a:avLst/>
                <a:gdLst>
                  <a:gd name="connsiteX0" fmla="*/ 344329 w 757713"/>
                  <a:gd name="connsiteY0" fmla="*/ 757714 h 757713"/>
                  <a:gd name="connsiteX1" fmla="*/ 757714 w 757713"/>
                  <a:gd name="connsiteY1" fmla="*/ 344329 h 757713"/>
                  <a:gd name="connsiteX2" fmla="*/ 757714 w 757713"/>
                  <a:gd name="connsiteY2" fmla="*/ 0 h 757713"/>
                  <a:gd name="connsiteX3" fmla="*/ 0 w 757713"/>
                  <a:gd name="connsiteY3" fmla="*/ 757714 h 757713"/>
                </a:gdLst>
                <a:ahLst/>
                <a:cxnLst>
                  <a:cxn ang="0">
                    <a:pos x="connsiteX0" y="connsiteY0"/>
                  </a:cxn>
                  <a:cxn ang="0">
                    <a:pos x="connsiteX1" y="connsiteY1"/>
                  </a:cxn>
                  <a:cxn ang="0">
                    <a:pos x="connsiteX2" y="connsiteY2"/>
                  </a:cxn>
                  <a:cxn ang="0">
                    <a:pos x="connsiteX3" y="connsiteY3"/>
                  </a:cxn>
                </a:cxnLst>
                <a:rect l="l" t="t" r="r" b="b"/>
                <a:pathLst>
                  <a:path w="757713" h="757713">
                    <a:moveTo>
                      <a:pt x="344329" y="757714"/>
                    </a:moveTo>
                    <a:lnTo>
                      <a:pt x="757714" y="344329"/>
                    </a:lnTo>
                    <a:lnTo>
                      <a:pt x="757714" y="0"/>
                    </a:lnTo>
                    <a:lnTo>
                      <a:pt x="0" y="757714"/>
                    </a:lnTo>
                    <a:close/>
                  </a:path>
                </a:pathLst>
              </a:custGeom>
              <a:grpFill/>
              <a:ln w="9525" cap="flat">
                <a:noFill/>
                <a:prstDash val="solid"/>
                <a:miter/>
              </a:ln>
            </p:spPr>
            <p:txBody>
              <a:bodyPr rtlCol="0" anchor="ctr"/>
              <a:lstStyle/>
              <a:p>
                <a:endParaRPr lang="en-GB"/>
              </a:p>
            </p:txBody>
          </p:sp>
          <p:sp>
            <p:nvSpPr>
              <p:cNvPr id="30" name="任意多边形: 形状 29">
                <a:extLst>
                  <a:ext uri="{FF2B5EF4-FFF2-40B4-BE49-F238E27FC236}">
                    <a16:creationId xmlns:a16="http://schemas.microsoft.com/office/drawing/2014/main" id="{B23A4EA9-AE3D-4D61-8E95-1428A34032A3}"/>
                  </a:ext>
                </a:extLst>
              </p:cNvPr>
              <p:cNvSpPr/>
              <p:nvPr/>
            </p:nvSpPr>
            <p:spPr>
              <a:xfrm>
                <a:off x="5216937" y="4246816"/>
                <a:ext cx="310229" cy="310229"/>
              </a:xfrm>
              <a:custGeom>
                <a:avLst/>
                <a:gdLst>
                  <a:gd name="connsiteX0" fmla="*/ 184975 w 310229"/>
                  <a:gd name="connsiteY0" fmla="*/ 310229 h 310229"/>
                  <a:gd name="connsiteX1" fmla="*/ 310229 w 310229"/>
                  <a:gd name="connsiteY1" fmla="*/ 184975 h 310229"/>
                  <a:gd name="connsiteX2" fmla="*/ 310229 w 310229"/>
                  <a:gd name="connsiteY2" fmla="*/ 0 h 310229"/>
                  <a:gd name="connsiteX3" fmla="*/ 0 w 310229"/>
                  <a:gd name="connsiteY3" fmla="*/ 310229 h 310229"/>
                </a:gdLst>
                <a:ahLst/>
                <a:cxnLst>
                  <a:cxn ang="0">
                    <a:pos x="connsiteX0" y="connsiteY0"/>
                  </a:cxn>
                  <a:cxn ang="0">
                    <a:pos x="connsiteX1" y="connsiteY1"/>
                  </a:cxn>
                  <a:cxn ang="0">
                    <a:pos x="connsiteX2" y="connsiteY2"/>
                  </a:cxn>
                  <a:cxn ang="0">
                    <a:pos x="connsiteX3" y="connsiteY3"/>
                  </a:cxn>
                </a:cxnLst>
                <a:rect l="l" t="t" r="r" b="b"/>
                <a:pathLst>
                  <a:path w="310229" h="310229">
                    <a:moveTo>
                      <a:pt x="184975" y="310229"/>
                    </a:moveTo>
                    <a:lnTo>
                      <a:pt x="310229" y="184975"/>
                    </a:lnTo>
                    <a:lnTo>
                      <a:pt x="310229" y="0"/>
                    </a:lnTo>
                    <a:lnTo>
                      <a:pt x="0" y="310229"/>
                    </a:lnTo>
                    <a:close/>
                  </a:path>
                </a:pathLst>
              </a:custGeom>
              <a:grpFill/>
              <a:ln w="9525" cap="flat">
                <a:noFill/>
                <a:prstDash val="solid"/>
                <a:miter/>
              </a:ln>
            </p:spPr>
            <p:txBody>
              <a:bodyPr rtlCol="0" anchor="ctr"/>
              <a:lstStyle/>
              <a:p>
                <a:endParaRPr lang="en-GB"/>
              </a:p>
            </p:txBody>
          </p:sp>
        </p:grpSp>
      </p:grpSp>
      <p:sp>
        <p:nvSpPr>
          <p:cNvPr id="2" name="标题 1">
            <a:extLst>
              <a:ext uri="{FF2B5EF4-FFF2-40B4-BE49-F238E27FC236}">
                <a16:creationId xmlns:a16="http://schemas.microsoft.com/office/drawing/2014/main" id="{E545B57F-7D9D-4AD8-9FE4-E5267D65BB87}"/>
              </a:ext>
            </a:extLst>
          </p:cNvPr>
          <p:cNvSpPr>
            <a:spLocks noGrp="1"/>
          </p:cNvSpPr>
          <p:nvPr>
            <p:ph type="ctrTitle" hasCustomPrompt="1"/>
          </p:nvPr>
        </p:nvSpPr>
        <p:spPr>
          <a:xfrm>
            <a:off x="1629346" y="2752832"/>
            <a:ext cx="9889553" cy="757130"/>
          </a:xfrm>
        </p:spPr>
        <p:txBody>
          <a:bodyPr vert="horz" wrap="square" lIns="91440" tIns="45720" rIns="91440" bIns="45720" rtlCol="0" anchor="b">
            <a:spAutoFit/>
          </a:bodyPr>
          <a:lstStyle>
            <a:lvl1pPr>
              <a:defRPr lang="zh-CN" altLang="en-US" sz="4800" b="1" dirty="0"/>
            </a:lvl1pPr>
          </a:lstStyle>
          <a:p>
            <a:pPr lvl="0" defTabSz="914354"/>
            <a:r>
              <a:rPr lang="en-US" altLang="zh-CN" dirty="0"/>
              <a:t>Click to edit Master title style</a:t>
            </a:r>
            <a:endParaRPr lang="zh-CN" altLang="en-US" dirty="0"/>
          </a:p>
        </p:txBody>
      </p:sp>
      <p:sp>
        <p:nvSpPr>
          <p:cNvPr id="3" name="副标题 2">
            <a:extLst>
              <a:ext uri="{FF2B5EF4-FFF2-40B4-BE49-F238E27FC236}">
                <a16:creationId xmlns:a16="http://schemas.microsoft.com/office/drawing/2014/main" id="{42DDB65F-C302-4F35-9CCB-12FB82E2590D}"/>
              </a:ext>
            </a:extLst>
          </p:cNvPr>
          <p:cNvSpPr>
            <a:spLocks noGrp="1"/>
          </p:cNvSpPr>
          <p:nvPr>
            <p:ph type="subTitle" idx="1"/>
          </p:nvPr>
        </p:nvSpPr>
        <p:spPr>
          <a:xfrm>
            <a:off x="1629346" y="3509962"/>
            <a:ext cx="9889553" cy="535853"/>
          </a:xfrm>
        </p:spPr>
        <p:txBody>
          <a:bodyPr vert="horz" lIns="91440" tIns="45720" rIns="91440" bIns="45720" rtlCol="0" anchor="t">
            <a:normAutofit/>
          </a:bodyPr>
          <a:lstStyle>
            <a:lvl1pPr marL="0" indent="0">
              <a:spcBef>
                <a:spcPts val="0"/>
              </a:spcBef>
              <a:buNone/>
              <a:defRPr lang="zh-CN" altLang="en-US" sz="1600"/>
            </a:lvl1pPr>
          </a:lstStyle>
          <a:p>
            <a:pPr marL="228600" lvl="0" indent="-228600" defTabSz="914354"/>
            <a:r>
              <a:rPr lang="en-US" altLang="zh-CN"/>
              <a:t>Click to edit Master subtitle style</a:t>
            </a:r>
            <a:endParaRPr lang="zh-CN" altLang="en-US" dirty="0"/>
          </a:p>
        </p:txBody>
      </p:sp>
      <p:sp>
        <p:nvSpPr>
          <p:cNvPr id="8" name="文本占位符 7">
            <a:extLst>
              <a:ext uri="{FF2B5EF4-FFF2-40B4-BE49-F238E27FC236}">
                <a16:creationId xmlns:a16="http://schemas.microsoft.com/office/drawing/2014/main" id="{44C4A721-803B-47CB-B99E-1D01E8E0169F}"/>
              </a:ext>
            </a:extLst>
          </p:cNvPr>
          <p:cNvSpPr>
            <a:spLocks noGrp="1"/>
          </p:cNvSpPr>
          <p:nvPr>
            <p:ph type="body" sz="quarter" idx="13" hasCustomPrompt="1"/>
          </p:nvPr>
        </p:nvSpPr>
        <p:spPr>
          <a:xfrm>
            <a:off x="1629346" y="5541558"/>
            <a:ext cx="5072011" cy="296271"/>
          </a:xfrm>
        </p:spPr>
        <p:txBody>
          <a:bodyPr vert="horz" lIns="91440" tIns="45720" rIns="91440" bIns="45720" rtlCol="0" anchor="ctr">
            <a:normAutofit/>
          </a:bodyPr>
          <a:lstStyle>
            <a:lvl1pPr marL="0" indent="0">
              <a:buNone/>
              <a:defRPr lang="en-US" altLang="zh-CN" sz="1200" b="0" smtClean="0"/>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Speaker name and title</a:t>
            </a:r>
          </a:p>
        </p:txBody>
      </p:sp>
      <p:sp>
        <p:nvSpPr>
          <p:cNvPr id="9" name="文本占位符 8">
            <a:extLst>
              <a:ext uri="{FF2B5EF4-FFF2-40B4-BE49-F238E27FC236}">
                <a16:creationId xmlns:a16="http://schemas.microsoft.com/office/drawing/2014/main" id="{CA939A61-406D-45DC-B757-059EFAA05866}"/>
              </a:ext>
            </a:extLst>
          </p:cNvPr>
          <p:cNvSpPr>
            <a:spLocks noGrp="1"/>
          </p:cNvSpPr>
          <p:nvPr>
            <p:ph type="body" sz="quarter" idx="14" hasCustomPrompt="1"/>
          </p:nvPr>
        </p:nvSpPr>
        <p:spPr>
          <a:xfrm>
            <a:off x="1629346" y="5837829"/>
            <a:ext cx="5072011" cy="296271"/>
          </a:xfrm>
        </p:spPr>
        <p:txBody>
          <a:bodyPr vert="horz" lIns="91440" tIns="45720" rIns="91440" bIns="45720" rtlCol="0" anchor="ctr">
            <a:normAutofit/>
          </a:bodyPr>
          <a:lstStyle>
            <a:lvl1pPr marL="0" indent="0">
              <a:buNone/>
              <a:defRPr lang="en-US" altLang="zh-CN" sz="1200" b="0" smtClean="0"/>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OfficePLUS</a:t>
            </a:r>
            <a:endParaRPr lang="en-US" altLang="en-US" dirty="0"/>
          </a:p>
        </p:txBody>
      </p:sp>
      <p:grpSp>
        <p:nvGrpSpPr>
          <p:cNvPr id="54" name="组合 53">
            <a:extLst>
              <a:ext uri="{FF2B5EF4-FFF2-40B4-BE49-F238E27FC236}">
                <a16:creationId xmlns:a16="http://schemas.microsoft.com/office/drawing/2014/main" id="{8BF3BCE4-3133-415E-B005-5EBCF336809F}"/>
              </a:ext>
            </a:extLst>
          </p:cNvPr>
          <p:cNvGrpSpPr/>
          <p:nvPr userDrawn="1"/>
        </p:nvGrpSpPr>
        <p:grpSpPr>
          <a:xfrm>
            <a:off x="0" y="-186450"/>
            <a:ext cx="3232530" cy="4114943"/>
            <a:chOff x="-1083009" y="-1005135"/>
            <a:chExt cx="3232530" cy="4114943"/>
          </a:xfrm>
          <a:solidFill>
            <a:schemeClr val="accent1">
              <a:alpha val="50000"/>
            </a:schemeClr>
          </a:solidFill>
        </p:grpSpPr>
        <p:sp>
          <p:nvSpPr>
            <p:cNvPr id="35" name="任意多边形: 形状 34">
              <a:extLst>
                <a:ext uri="{FF2B5EF4-FFF2-40B4-BE49-F238E27FC236}">
                  <a16:creationId xmlns:a16="http://schemas.microsoft.com/office/drawing/2014/main" id="{DFEFD79B-E2B5-4844-AE74-3FB4B6B5EA74}"/>
                </a:ext>
              </a:extLst>
            </p:cNvPr>
            <p:cNvSpPr/>
            <p:nvPr/>
          </p:nvSpPr>
          <p:spPr>
            <a:xfrm>
              <a:off x="-1083009" y="-618098"/>
              <a:ext cx="576058" cy="576058"/>
            </a:xfrm>
            <a:custGeom>
              <a:avLst/>
              <a:gdLst>
                <a:gd name="connsiteX0" fmla="*/ 0 w 238029"/>
                <a:gd name="connsiteY0" fmla="*/ 238030 h 238029"/>
                <a:gd name="connsiteX1" fmla="*/ 238030 w 238029"/>
                <a:gd name="connsiteY1" fmla="*/ 0 h 238029"/>
                <a:gd name="connsiteX2" fmla="*/ 0 w 238029"/>
                <a:gd name="connsiteY2" fmla="*/ 0 h 238029"/>
              </a:gdLst>
              <a:ahLst/>
              <a:cxnLst>
                <a:cxn ang="0">
                  <a:pos x="connsiteX0" y="connsiteY0"/>
                </a:cxn>
                <a:cxn ang="0">
                  <a:pos x="connsiteX1" y="connsiteY1"/>
                </a:cxn>
                <a:cxn ang="0">
                  <a:pos x="connsiteX2" y="connsiteY2"/>
                </a:cxn>
              </a:cxnLst>
              <a:rect l="l" t="t" r="r" b="b"/>
              <a:pathLst>
                <a:path w="238029" h="238029">
                  <a:moveTo>
                    <a:pt x="0" y="238030"/>
                  </a:moveTo>
                  <a:lnTo>
                    <a:pt x="238030" y="0"/>
                  </a:lnTo>
                  <a:lnTo>
                    <a:pt x="0" y="0"/>
                  </a:lnTo>
                  <a:close/>
                </a:path>
              </a:pathLst>
            </a:custGeom>
            <a:grpFill/>
            <a:ln w="9525" cap="flat">
              <a:noFill/>
              <a:prstDash val="solid"/>
              <a:miter/>
            </a:ln>
          </p:spPr>
          <p:txBody>
            <a:bodyPr rtlCol="0" anchor="ctr"/>
            <a:lstStyle/>
            <a:p>
              <a:endParaRPr lang="en-GB"/>
            </a:p>
          </p:txBody>
        </p:sp>
        <p:sp>
          <p:nvSpPr>
            <p:cNvPr id="36" name="任意多边形: 形状 35">
              <a:extLst>
                <a:ext uri="{FF2B5EF4-FFF2-40B4-BE49-F238E27FC236}">
                  <a16:creationId xmlns:a16="http://schemas.microsoft.com/office/drawing/2014/main" id="{6B11010C-B4A3-46DB-846B-7132C2DD1F48}"/>
                </a:ext>
              </a:extLst>
            </p:cNvPr>
            <p:cNvSpPr/>
            <p:nvPr/>
          </p:nvSpPr>
          <p:spPr>
            <a:xfrm>
              <a:off x="-1083009" y="-583982"/>
              <a:ext cx="381502" cy="1052076"/>
            </a:xfrm>
            <a:custGeom>
              <a:avLst/>
              <a:gdLst>
                <a:gd name="connsiteX0" fmla="*/ 0 w 157638"/>
                <a:gd name="connsiteY0" fmla="*/ 434721 h 434721"/>
                <a:gd name="connsiteX1" fmla="*/ 157639 w 157638"/>
                <a:gd name="connsiteY1" fmla="*/ 277178 h 434721"/>
                <a:gd name="connsiteX2" fmla="*/ 157544 w 157638"/>
                <a:gd name="connsiteY2" fmla="*/ 0 h 434721"/>
                <a:gd name="connsiteX3" fmla="*/ 0 w 157638"/>
                <a:gd name="connsiteY3" fmla="*/ 157544 h 434721"/>
              </a:gdLst>
              <a:ahLst/>
              <a:cxnLst>
                <a:cxn ang="0">
                  <a:pos x="connsiteX0" y="connsiteY0"/>
                </a:cxn>
                <a:cxn ang="0">
                  <a:pos x="connsiteX1" y="connsiteY1"/>
                </a:cxn>
                <a:cxn ang="0">
                  <a:pos x="connsiteX2" y="connsiteY2"/>
                </a:cxn>
                <a:cxn ang="0">
                  <a:pos x="connsiteX3" y="connsiteY3"/>
                </a:cxn>
              </a:cxnLst>
              <a:rect l="l" t="t" r="r" b="b"/>
              <a:pathLst>
                <a:path w="157638" h="434721">
                  <a:moveTo>
                    <a:pt x="0" y="434721"/>
                  </a:moveTo>
                  <a:lnTo>
                    <a:pt x="157639" y="277178"/>
                  </a:lnTo>
                  <a:lnTo>
                    <a:pt x="157544" y="0"/>
                  </a:lnTo>
                  <a:lnTo>
                    <a:pt x="0" y="157544"/>
                  </a:lnTo>
                  <a:close/>
                </a:path>
              </a:pathLst>
            </a:custGeom>
            <a:grpFill/>
            <a:ln w="9525" cap="flat">
              <a:noFill/>
              <a:prstDash val="solid"/>
              <a:miter/>
            </a:ln>
          </p:spPr>
          <p:txBody>
            <a:bodyPr rtlCol="0" anchor="ctr"/>
            <a:lstStyle/>
            <a:p>
              <a:endParaRPr lang="en-GB"/>
            </a:p>
          </p:txBody>
        </p:sp>
        <p:sp>
          <p:nvSpPr>
            <p:cNvPr id="37" name="任意多边形: 形状 36">
              <a:extLst>
                <a:ext uri="{FF2B5EF4-FFF2-40B4-BE49-F238E27FC236}">
                  <a16:creationId xmlns:a16="http://schemas.microsoft.com/office/drawing/2014/main" id="{A1A4465A-6C18-4D6C-8674-E7AF03302DFE}"/>
                </a:ext>
              </a:extLst>
            </p:cNvPr>
            <p:cNvSpPr/>
            <p:nvPr/>
          </p:nvSpPr>
          <p:spPr>
            <a:xfrm>
              <a:off x="-1007170" y="-258493"/>
              <a:ext cx="251954" cy="251954"/>
            </a:xfrm>
            <a:custGeom>
              <a:avLst/>
              <a:gdLst>
                <a:gd name="connsiteX0" fmla="*/ 38291 w 104108"/>
                <a:gd name="connsiteY0" fmla="*/ 104108 h 104108"/>
                <a:gd name="connsiteX1" fmla="*/ 104108 w 104108"/>
                <a:gd name="connsiteY1" fmla="*/ 38291 h 104108"/>
                <a:gd name="connsiteX2" fmla="*/ 104108 w 104108"/>
                <a:gd name="connsiteY2" fmla="*/ 0 h 104108"/>
                <a:gd name="connsiteX3" fmla="*/ 0 w 104108"/>
                <a:gd name="connsiteY3" fmla="*/ 104108 h 104108"/>
              </a:gdLst>
              <a:ahLst/>
              <a:cxnLst>
                <a:cxn ang="0">
                  <a:pos x="connsiteX0" y="connsiteY0"/>
                </a:cxn>
                <a:cxn ang="0">
                  <a:pos x="connsiteX1" y="connsiteY1"/>
                </a:cxn>
                <a:cxn ang="0">
                  <a:pos x="connsiteX2" y="connsiteY2"/>
                </a:cxn>
                <a:cxn ang="0">
                  <a:pos x="connsiteX3" y="connsiteY3"/>
                </a:cxn>
              </a:cxnLst>
              <a:rect l="l" t="t" r="r" b="b"/>
              <a:pathLst>
                <a:path w="104108" h="104108">
                  <a:moveTo>
                    <a:pt x="38291" y="104108"/>
                  </a:moveTo>
                  <a:lnTo>
                    <a:pt x="104108" y="38291"/>
                  </a:lnTo>
                  <a:lnTo>
                    <a:pt x="104108" y="0"/>
                  </a:lnTo>
                  <a:lnTo>
                    <a:pt x="0" y="104108"/>
                  </a:lnTo>
                  <a:close/>
                </a:path>
              </a:pathLst>
            </a:custGeom>
            <a:grpFill/>
            <a:ln w="9525" cap="flat">
              <a:noFill/>
              <a:prstDash val="solid"/>
              <a:miter/>
            </a:ln>
          </p:spPr>
          <p:txBody>
            <a:bodyPr rtlCol="0" anchor="ctr"/>
            <a:lstStyle/>
            <a:p>
              <a:endParaRPr lang="en-GB"/>
            </a:p>
          </p:txBody>
        </p:sp>
        <p:sp>
          <p:nvSpPr>
            <p:cNvPr id="38" name="任意多边形: 形状 37">
              <a:extLst>
                <a:ext uri="{FF2B5EF4-FFF2-40B4-BE49-F238E27FC236}">
                  <a16:creationId xmlns:a16="http://schemas.microsoft.com/office/drawing/2014/main" id="{04359A0E-6AA4-478B-B207-542DC408C93A}"/>
                </a:ext>
              </a:extLst>
            </p:cNvPr>
            <p:cNvSpPr/>
            <p:nvPr/>
          </p:nvSpPr>
          <p:spPr>
            <a:xfrm>
              <a:off x="-1083009" y="959555"/>
              <a:ext cx="645905" cy="2150253"/>
            </a:xfrm>
            <a:custGeom>
              <a:avLst/>
              <a:gdLst>
                <a:gd name="connsiteX0" fmla="*/ 0 w 266890"/>
                <a:gd name="connsiteY0" fmla="*/ 888492 h 888491"/>
                <a:gd name="connsiteX1" fmla="*/ 266891 w 266890"/>
                <a:gd name="connsiteY1" fmla="*/ 621602 h 888491"/>
                <a:gd name="connsiteX2" fmla="*/ 266891 w 266890"/>
                <a:gd name="connsiteY2" fmla="*/ 0 h 888491"/>
                <a:gd name="connsiteX3" fmla="*/ 0 w 266890"/>
                <a:gd name="connsiteY3" fmla="*/ 266890 h 888491"/>
              </a:gdLst>
              <a:ahLst/>
              <a:cxnLst>
                <a:cxn ang="0">
                  <a:pos x="connsiteX0" y="connsiteY0"/>
                </a:cxn>
                <a:cxn ang="0">
                  <a:pos x="connsiteX1" y="connsiteY1"/>
                </a:cxn>
                <a:cxn ang="0">
                  <a:pos x="connsiteX2" y="connsiteY2"/>
                </a:cxn>
                <a:cxn ang="0">
                  <a:pos x="connsiteX3" y="connsiteY3"/>
                </a:cxn>
              </a:cxnLst>
              <a:rect l="l" t="t" r="r" b="b"/>
              <a:pathLst>
                <a:path w="266890" h="888491">
                  <a:moveTo>
                    <a:pt x="0" y="888492"/>
                  </a:moveTo>
                  <a:lnTo>
                    <a:pt x="266891" y="621602"/>
                  </a:lnTo>
                  <a:lnTo>
                    <a:pt x="266891" y="0"/>
                  </a:lnTo>
                  <a:lnTo>
                    <a:pt x="0" y="266890"/>
                  </a:lnTo>
                  <a:close/>
                </a:path>
              </a:pathLst>
            </a:custGeom>
            <a:grpFill/>
            <a:ln w="9525" cap="flat">
              <a:noFill/>
              <a:prstDash val="solid"/>
              <a:miter/>
            </a:ln>
          </p:spPr>
          <p:txBody>
            <a:bodyPr rtlCol="0" anchor="ctr"/>
            <a:lstStyle/>
            <a:p>
              <a:endParaRPr lang="en-GB"/>
            </a:p>
          </p:txBody>
        </p:sp>
        <p:sp>
          <p:nvSpPr>
            <p:cNvPr id="39" name="任意多边形: 形状 38">
              <a:extLst>
                <a:ext uri="{FF2B5EF4-FFF2-40B4-BE49-F238E27FC236}">
                  <a16:creationId xmlns:a16="http://schemas.microsoft.com/office/drawing/2014/main" id="{69681C2A-0BDA-47F8-93BD-DF3C536A284E}"/>
                </a:ext>
              </a:extLst>
            </p:cNvPr>
            <p:cNvSpPr/>
            <p:nvPr/>
          </p:nvSpPr>
          <p:spPr>
            <a:xfrm>
              <a:off x="-812844" y="-878120"/>
              <a:ext cx="222677" cy="222677"/>
            </a:xfrm>
            <a:custGeom>
              <a:avLst/>
              <a:gdLst>
                <a:gd name="connsiteX0" fmla="*/ 33814 w 92011"/>
                <a:gd name="connsiteY0" fmla="*/ 92012 h 92011"/>
                <a:gd name="connsiteX1" fmla="*/ 92011 w 92011"/>
                <a:gd name="connsiteY1" fmla="*/ 33909 h 92011"/>
                <a:gd name="connsiteX2" fmla="*/ 92011 w 92011"/>
                <a:gd name="connsiteY2" fmla="*/ 0 h 92011"/>
                <a:gd name="connsiteX3" fmla="*/ 0 w 92011"/>
                <a:gd name="connsiteY3" fmla="*/ 92012 h 92011"/>
              </a:gdLst>
              <a:ahLst/>
              <a:cxnLst>
                <a:cxn ang="0">
                  <a:pos x="connsiteX0" y="connsiteY0"/>
                </a:cxn>
                <a:cxn ang="0">
                  <a:pos x="connsiteX1" y="connsiteY1"/>
                </a:cxn>
                <a:cxn ang="0">
                  <a:pos x="connsiteX2" y="connsiteY2"/>
                </a:cxn>
                <a:cxn ang="0">
                  <a:pos x="connsiteX3" y="connsiteY3"/>
                </a:cxn>
              </a:cxnLst>
              <a:rect l="l" t="t" r="r" b="b"/>
              <a:pathLst>
                <a:path w="92011" h="92011">
                  <a:moveTo>
                    <a:pt x="33814" y="92012"/>
                  </a:moveTo>
                  <a:lnTo>
                    <a:pt x="92011" y="33909"/>
                  </a:lnTo>
                  <a:lnTo>
                    <a:pt x="92011" y="0"/>
                  </a:lnTo>
                  <a:lnTo>
                    <a:pt x="0" y="92012"/>
                  </a:lnTo>
                  <a:close/>
                </a:path>
              </a:pathLst>
            </a:custGeom>
            <a:grpFill/>
            <a:ln w="9525" cap="flat">
              <a:noFill/>
              <a:prstDash val="solid"/>
              <a:miter/>
            </a:ln>
          </p:spPr>
          <p:txBody>
            <a:bodyPr rtlCol="0" anchor="ctr"/>
            <a:lstStyle/>
            <a:p>
              <a:endParaRPr lang="en-GB"/>
            </a:p>
          </p:txBody>
        </p:sp>
        <p:sp>
          <p:nvSpPr>
            <p:cNvPr id="40" name="任意多边形: 形状 39">
              <a:extLst>
                <a:ext uri="{FF2B5EF4-FFF2-40B4-BE49-F238E27FC236}">
                  <a16:creationId xmlns:a16="http://schemas.microsoft.com/office/drawing/2014/main" id="{DF9330A9-963C-434E-B0EF-99178C24F885}"/>
                </a:ext>
              </a:extLst>
            </p:cNvPr>
            <p:cNvSpPr/>
            <p:nvPr/>
          </p:nvSpPr>
          <p:spPr>
            <a:xfrm>
              <a:off x="-1083009" y="-725750"/>
              <a:ext cx="1625138" cy="2994864"/>
            </a:xfrm>
            <a:custGeom>
              <a:avLst/>
              <a:gdLst>
                <a:gd name="connsiteX0" fmla="*/ 0 w 671512"/>
                <a:gd name="connsiteY0" fmla="*/ 1237488 h 1237487"/>
                <a:gd name="connsiteX1" fmla="*/ 671513 w 671512"/>
                <a:gd name="connsiteY1" fmla="*/ 565976 h 1237487"/>
                <a:gd name="connsiteX2" fmla="*/ 671513 w 671512"/>
                <a:gd name="connsiteY2" fmla="*/ 0 h 1237487"/>
                <a:gd name="connsiteX3" fmla="*/ 0 w 671512"/>
                <a:gd name="connsiteY3" fmla="*/ 671608 h 1237487"/>
              </a:gdLst>
              <a:ahLst/>
              <a:cxnLst>
                <a:cxn ang="0">
                  <a:pos x="connsiteX0" y="connsiteY0"/>
                </a:cxn>
                <a:cxn ang="0">
                  <a:pos x="connsiteX1" y="connsiteY1"/>
                </a:cxn>
                <a:cxn ang="0">
                  <a:pos x="connsiteX2" y="connsiteY2"/>
                </a:cxn>
                <a:cxn ang="0">
                  <a:pos x="connsiteX3" y="connsiteY3"/>
                </a:cxn>
              </a:cxnLst>
              <a:rect l="l" t="t" r="r" b="b"/>
              <a:pathLst>
                <a:path w="671512" h="1237487">
                  <a:moveTo>
                    <a:pt x="0" y="1237488"/>
                  </a:moveTo>
                  <a:lnTo>
                    <a:pt x="671513" y="565976"/>
                  </a:lnTo>
                  <a:lnTo>
                    <a:pt x="671513" y="0"/>
                  </a:lnTo>
                  <a:lnTo>
                    <a:pt x="0" y="671608"/>
                  </a:lnTo>
                  <a:close/>
                </a:path>
              </a:pathLst>
            </a:custGeom>
            <a:grpFill/>
            <a:ln w="9525" cap="flat">
              <a:noFill/>
              <a:prstDash val="solid"/>
              <a:miter/>
            </a:ln>
          </p:spPr>
          <p:txBody>
            <a:bodyPr rtlCol="0" anchor="ctr"/>
            <a:lstStyle/>
            <a:p>
              <a:endParaRPr lang="en-GB"/>
            </a:p>
          </p:txBody>
        </p:sp>
        <p:sp>
          <p:nvSpPr>
            <p:cNvPr id="41" name="任意多边形: 形状 40">
              <a:extLst>
                <a:ext uri="{FF2B5EF4-FFF2-40B4-BE49-F238E27FC236}">
                  <a16:creationId xmlns:a16="http://schemas.microsoft.com/office/drawing/2014/main" id="{3653899B-E143-4295-9B8B-DA92E73F26A5}"/>
                </a:ext>
              </a:extLst>
            </p:cNvPr>
            <p:cNvSpPr/>
            <p:nvPr/>
          </p:nvSpPr>
          <p:spPr>
            <a:xfrm>
              <a:off x="-1083009" y="288292"/>
              <a:ext cx="1508728" cy="1508728"/>
            </a:xfrm>
            <a:custGeom>
              <a:avLst/>
              <a:gdLst>
                <a:gd name="connsiteX0" fmla="*/ 0 w 623411"/>
                <a:gd name="connsiteY0" fmla="*/ 623411 h 623411"/>
                <a:gd name="connsiteX1" fmla="*/ 623411 w 623411"/>
                <a:gd name="connsiteY1" fmla="*/ 0 h 623411"/>
                <a:gd name="connsiteX2" fmla="*/ 211550 w 623411"/>
                <a:gd name="connsiteY2" fmla="*/ 0 h 623411"/>
                <a:gd name="connsiteX3" fmla="*/ 0 w 623411"/>
                <a:gd name="connsiteY3" fmla="*/ 211550 h 623411"/>
              </a:gdLst>
              <a:ahLst/>
              <a:cxnLst>
                <a:cxn ang="0">
                  <a:pos x="connsiteX0" y="connsiteY0"/>
                </a:cxn>
                <a:cxn ang="0">
                  <a:pos x="connsiteX1" y="connsiteY1"/>
                </a:cxn>
                <a:cxn ang="0">
                  <a:pos x="connsiteX2" y="connsiteY2"/>
                </a:cxn>
                <a:cxn ang="0">
                  <a:pos x="connsiteX3" y="connsiteY3"/>
                </a:cxn>
              </a:cxnLst>
              <a:rect l="l" t="t" r="r" b="b"/>
              <a:pathLst>
                <a:path w="623411" h="623411">
                  <a:moveTo>
                    <a:pt x="0" y="623411"/>
                  </a:moveTo>
                  <a:lnTo>
                    <a:pt x="623411" y="0"/>
                  </a:lnTo>
                  <a:lnTo>
                    <a:pt x="211550" y="0"/>
                  </a:lnTo>
                  <a:lnTo>
                    <a:pt x="0" y="211550"/>
                  </a:lnTo>
                  <a:close/>
                </a:path>
              </a:pathLst>
            </a:custGeom>
            <a:grpFill/>
            <a:ln w="9525" cap="flat">
              <a:noFill/>
              <a:prstDash val="solid"/>
              <a:miter/>
            </a:ln>
          </p:spPr>
          <p:txBody>
            <a:bodyPr rtlCol="0" anchor="ctr"/>
            <a:lstStyle/>
            <a:p>
              <a:endParaRPr lang="en-GB"/>
            </a:p>
          </p:txBody>
        </p:sp>
        <p:sp>
          <p:nvSpPr>
            <p:cNvPr id="42" name="任意多边形: 形状 41">
              <a:extLst>
                <a:ext uri="{FF2B5EF4-FFF2-40B4-BE49-F238E27FC236}">
                  <a16:creationId xmlns:a16="http://schemas.microsoft.com/office/drawing/2014/main" id="{AA73F1C7-8FD8-44CC-8DF8-150FFF69630E}"/>
                </a:ext>
              </a:extLst>
            </p:cNvPr>
            <p:cNvSpPr/>
            <p:nvPr/>
          </p:nvSpPr>
          <p:spPr>
            <a:xfrm>
              <a:off x="-1083009" y="-917999"/>
              <a:ext cx="2160627" cy="2160395"/>
            </a:xfrm>
            <a:custGeom>
              <a:avLst/>
              <a:gdLst>
                <a:gd name="connsiteX0" fmla="*/ 272320 w 892778"/>
                <a:gd name="connsiteY0" fmla="*/ 0 h 892682"/>
                <a:gd name="connsiteX1" fmla="*/ 0 w 892778"/>
                <a:gd name="connsiteY1" fmla="*/ 272320 h 892682"/>
                <a:gd name="connsiteX2" fmla="*/ 0 w 892778"/>
                <a:gd name="connsiteY2" fmla="*/ 892683 h 892682"/>
                <a:gd name="connsiteX3" fmla="*/ 892778 w 892778"/>
                <a:gd name="connsiteY3" fmla="*/ 0 h 892682"/>
              </a:gdLst>
              <a:ahLst/>
              <a:cxnLst>
                <a:cxn ang="0">
                  <a:pos x="connsiteX0" y="connsiteY0"/>
                </a:cxn>
                <a:cxn ang="0">
                  <a:pos x="connsiteX1" y="connsiteY1"/>
                </a:cxn>
                <a:cxn ang="0">
                  <a:pos x="connsiteX2" y="connsiteY2"/>
                </a:cxn>
                <a:cxn ang="0">
                  <a:pos x="connsiteX3" y="connsiteY3"/>
                </a:cxn>
              </a:cxnLst>
              <a:rect l="l" t="t" r="r" b="b"/>
              <a:pathLst>
                <a:path w="892778" h="892682">
                  <a:moveTo>
                    <a:pt x="272320" y="0"/>
                  </a:moveTo>
                  <a:lnTo>
                    <a:pt x="0" y="272320"/>
                  </a:lnTo>
                  <a:lnTo>
                    <a:pt x="0" y="892683"/>
                  </a:lnTo>
                  <a:lnTo>
                    <a:pt x="892778" y="0"/>
                  </a:lnTo>
                  <a:close/>
                </a:path>
              </a:pathLst>
            </a:custGeom>
            <a:grpFill/>
            <a:ln w="9525" cap="flat">
              <a:noFill/>
              <a:prstDash val="solid"/>
              <a:miter/>
            </a:ln>
          </p:spPr>
          <p:txBody>
            <a:bodyPr rtlCol="0" anchor="ctr"/>
            <a:lstStyle/>
            <a:p>
              <a:endParaRPr lang="en-GB"/>
            </a:p>
          </p:txBody>
        </p:sp>
        <p:sp>
          <p:nvSpPr>
            <p:cNvPr id="43" name="任意多边形: 形状 42">
              <a:extLst>
                <a:ext uri="{FF2B5EF4-FFF2-40B4-BE49-F238E27FC236}">
                  <a16:creationId xmlns:a16="http://schemas.microsoft.com/office/drawing/2014/main" id="{A9DA661E-4DE4-4793-93C7-72688399CA9E}"/>
                </a:ext>
              </a:extLst>
            </p:cNvPr>
            <p:cNvSpPr/>
            <p:nvPr/>
          </p:nvSpPr>
          <p:spPr>
            <a:xfrm>
              <a:off x="870616" y="-617868"/>
              <a:ext cx="597728" cy="597728"/>
            </a:xfrm>
            <a:custGeom>
              <a:avLst/>
              <a:gdLst>
                <a:gd name="connsiteX0" fmla="*/ 156115 w 246983"/>
                <a:gd name="connsiteY0" fmla="*/ 0 h 246983"/>
                <a:gd name="connsiteX1" fmla="*/ 0 w 246983"/>
                <a:gd name="connsiteY1" fmla="*/ 156210 h 246983"/>
                <a:gd name="connsiteX2" fmla="*/ 0 w 246983"/>
                <a:gd name="connsiteY2" fmla="*/ 246983 h 246983"/>
                <a:gd name="connsiteX3" fmla="*/ 246983 w 246983"/>
                <a:gd name="connsiteY3" fmla="*/ 0 h 246983"/>
              </a:gdLst>
              <a:ahLst/>
              <a:cxnLst>
                <a:cxn ang="0">
                  <a:pos x="connsiteX0" y="connsiteY0"/>
                </a:cxn>
                <a:cxn ang="0">
                  <a:pos x="connsiteX1" y="connsiteY1"/>
                </a:cxn>
                <a:cxn ang="0">
                  <a:pos x="connsiteX2" y="connsiteY2"/>
                </a:cxn>
                <a:cxn ang="0">
                  <a:pos x="connsiteX3" y="connsiteY3"/>
                </a:cxn>
              </a:cxnLst>
              <a:rect l="l" t="t" r="r" b="b"/>
              <a:pathLst>
                <a:path w="246983" h="246983">
                  <a:moveTo>
                    <a:pt x="156115" y="0"/>
                  </a:moveTo>
                  <a:lnTo>
                    <a:pt x="0" y="156210"/>
                  </a:lnTo>
                  <a:lnTo>
                    <a:pt x="0" y="246983"/>
                  </a:lnTo>
                  <a:lnTo>
                    <a:pt x="246983" y="0"/>
                  </a:lnTo>
                  <a:close/>
                </a:path>
              </a:pathLst>
            </a:custGeom>
            <a:grpFill/>
            <a:ln w="9525" cap="flat">
              <a:noFill/>
              <a:prstDash val="solid"/>
              <a:miter/>
            </a:ln>
          </p:spPr>
          <p:txBody>
            <a:bodyPr rtlCol="0" anchor="ctr"/>
            <a:lstStyle/>
            <a:p>
              <a:endParaRPr lang="en-GB"/>
            </a:p>
          </p:txBody>
        </p:sp>
        <p:sp>
          <p:nvSpPr>
            <p:cNvPr id="44" name="任意多边形: 形状 43">
              <a:extLst>
                <a:ext uri="{FF2B5EF4-FFF2-40B4-BE49-F238E27FC236}">
                  <a16:creationId xmlns:a16="http://schemas.microsoft.com/office/drawing/2014/main" id="{655A8FAC-4B75-4DAE-9B30-A11740093119}"/>
                </a:ext>
              </a:extLst>
            </p:cNvPr>
            <p:cNvSpPr/>
            <p:nvPr/>
          </p:nvSpPr>
          <p:spPr>
            <a:xfrm>
              <a:off x="332820" y="-891491"/>
              <a:ext cx="156519" cy="156289"/>
            </a:xfrm>
            <a:custGeom>
              <a:avLst/>
              <a:gdLst>
                <a:gd name="connsiteX0" fmla="*/ 40958 w 64674"/>
                <a:gd name="connsiteY0" fmla="*/ 0 h 64579"/>
                <a:gd name="connsiteX1" fmla="*/ 0 w 64674"/>
                <a:gd name="connsiteY1" fmla="*/ 40862 h 64579"/>
                <a:gd name="connsiteX2" fmla="*/ 0 w 64674"/>
                <a:gd name="connsiteY2" fmla="*/ 64580 h 64579"/>
                <a:gd name="connsiteX3" fmla="*/ 64675 w 64674"/>
                <a:gd name="connsiteY3" fmla="*/ 0 h 64579"/>
              </a:gdLst>
              <a:ahLst/>
              <a:cxnLst>
                <a:cxn ang="0">
                  <a:pos x="connsiteX0" y="connsiteY0"/>
                </a:cxn>
                <a:cxn ang="0">
                  <a:pos x="connsiteX1" y="connsiteY1"/>
                </a:cxn>
                <a:cxn ang="0">
                  <a:pos x="connsiteX2" y="connsiteY2"/>
                </a:cxn>
                <a:cxn ang="0">
                  <a:pos x="connsiteX3" y="connsiteY3"/>
                </a:cxn>
              </a:cxnLst>
              <a:rect l="l" t="t" r="r" b="b"/>
              <a:pathLst>
                <a:path w="64674" h="64579">
                  <a:moveTo>
                    <a:pt x="40958" y="0"/>
                  </a:moveTo>
                  <a:lnTo>
                    <a:pt x="0" y="40862"/>
                  </a:lnTo>
                  <a:lnTo>
                    <a:pt x="0" y="64580"/>
                  </a:lnTo>
                  <a:lnTo>
                    <a:pt x="64675" y="0"/>
                  </a:lnTo>
                  <a:close/>
                </a:path>
              </a:pathLst>
            </a:custGeom>
            <a:grpFill/>
            <a:ln w="9525" cap="flat">
              <a:noFill/>
              <a:prstDash val="solid"/>
              <a:miter/>
            </a:ln>
          </p:spPr>
          <p:txBody>
            <a:bodyPr rtlCol="0" anchor="ctr"/>
            <a:lstStyle/>
            <a:p>
              <a:endParaRPr lang="en-GB"/>
            </a:p>
          </p:txBody>
        </p:sp>
        <p:sp>
          <p:nvSpPr>
            <p:cNvPr id="45" name="任意多边形: 形状 44">
              <a:extLst>
                <a:ext uri="{FF2B5EF4-FFF2-40B4-BE49-F238E27FC236}">
                  <a16:creationId xmlns:a16="http://schemas.microsoft.com/office/drawing/2014/main" id="{C8E1D906-A590-48FA-8E32-545D674CF173}"/>
                </a:ext>
              </a:extLst>
            </p:cNvPr>
            <p:cNvSpPr/>
            <p:nvPr/>
          </p:nvSpPr>
          <p:spPr>
            <a:xfrm>
              <a:off x="-1083009" y="-917999"/>
              <a:ext cx="577672" cy="2371551"/>
            </a:xfrm>
            <a:custGeom>
              <a:avLst/>
              <a:gdLst>
                <a:gd name="connsiteX0" fmla="*/ 95441 w 238696"/>
                <a:gd name="connsiteY0" fmla="*/ 0 h 979932"/>
                <a:gd name="connsiteX1" fmla="*/ 0 w 238696"/>
                <a:gd name="connsiteY1" fmla="*/ 95345 h 979932"/>
                <a:gd name="connsiteX2" fmla="*/ 0 w 238696"/>
                <a:gd name="connsiteY2" fmla="*/ 979932 h 979932"/>
                <a:gd name="connsiteX3" fmla="*/ 238697 w 238696"/>
                <a:gd name="connsiteY3" fmla="*/ 741236 h 979932"/>
                <a:gd name="connsiteX4" fmla="*/ 238697 w 238696"/>
                <a:gd name="connsiteY4" fmla="*/ 0 h 9799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696" h="979932">
                  <a:moveTo>
                    <a:pt x="95441" y="0"/>
                  </a:moveTo>
                  <a:lnTo>
                    <a:pt x="0" y="95345"/>
                  </a:lnTo>
                  <a:lnTo>
                    <a:pt x="0" y="979932"/>
                  </a:lnTo>
                  <a:lnTo>
                    <a:pt x="238697" y="741236"/>
                  </a:lnTo>
                  <a:lnTo>
                    <a:pt x="238697" y="0"/>
                  </a:lnTo>
                  <a:close/>
                </a:path>
              </a:pathLst>
            </a:custGeom>
            <a:grpFill/>
            <a:ln w="9525" cap="flat">
              <a:noFill/>
              <a:prstDash val="solid"/>
              <a:miter/>
            </a:ln>
          </p:spPr>
          <p:txBody>
            <a:bodyPr rtlCol="0" anchor="ctr"/>
            <a:lstStyle/>
            <a:p>
              <a:endParaRPr lang="en-GB"/>
            </a:p>
          </p:txBody>
        </p:sp>
        <p:sp>
          <p:nvSpPr>
            <p:cNvPr id="47" name="任意多边形: 形状 46">
              <a:extLst>
                <a:ext uri="{FF2B5EF4-FFF2-40B4-BE49-F238E27FC236}">
                  <a16:creationId xmlns:a16="http://schemas.microsoft.com/office/drawing/2014/main" id="{534AD9CA-DFA3-4D81-9163-71A4BE529F57}"/>
                </a:ext>
              </a:extLst>
            </p:cNvPr>
            <p:cNvSpPr/>
            <p:nvPr/>
          </p:nvSpPr>
          <p:spPr>
            <a:xfrm>
              <a:off x="-1059727" y="-917999"/>
              <a:ext cx="372974" cy="82294"/>
            </a:xfrm>
            <a:custGeom>
              <a:avLst/>
              <a:gdLst>
                <a:gd name="connsiteX0" fmla="*/ 34004 w 154114"/>
                <a:gd name="connsiteY0" fmla="*/ 0 h 34004"/>
                <a:gd name="connsiteX1" fmla="*/ 0 w 154114"/>
                <a:gd name="connsiteY1" fmla="*/ 34004 h 34004"/>
                <a:gd name="connsiteX2" fmla="*/ 120110 w 154114"/>
                <a:gd name="connsiteY2" fmla="*/ 34004 h 34004"/>
                <a:gd name="connsiteX3" fmla="*/ 154115 w 154114"/>
                <a:gd name="connsiteY3" fmla="*/ 0 h 34004"/>
              </a:gdLst>
              <a:ahLst/>
              <a:cxnLst>
                <a:cxn ang="0">
                  <a:pos x="connsiteX0" y="connsiteY0"/>
                </a:cxn>
                <a:cxn ang="0">
                  <a:pos x="connsiteX1" y="connsiteY1"/>
                </a:cxn>
                <a:cxn ang="0">
                  <a:pos x="connsiteX2" y="connsiteY2"/>
                </a:cxn>
                <a:cxn ang="0">
                  <a:pos x="connsiteX3" y="connsiteY3"/>
                </a:cxn>
              </a:cxnLst>
              <a:rect l="l" t="t" r="r" b="b"/>
              <a:pathLst>
                <a:path w="154114" h="34004">
                  <a:moveTo>
                    <a:pt x="34004" y="0"/>
                  </a:moveTo>
                  <a:lnTo>
                    <a:pt x="0" y="34004"/>
                  </a:lnTo>
                  <a:lnTo>
                    <a:pt x="120110" y="34004"/>
                  </a:lnTo>
                  <a:lnTo>
                    <a:pt x="154115" y="0"/>
                  </a:lnTo>
                  <a:close/>
                </a:path>
              </a:pathLst>
            </a:custGeom>
            <a:grpFill/>
            <a:ln w="9525" cap="flat">
              <a:noFill/>
              <a:prstDash val="solid"/>
              <a:miter/>
            </a:ln>
          </p:spPr>
          <p:txBody>
            <a:bodyPr rtlCol="0" anchor="ctr"/>
            <a:lstStyle/>
            <a:p>
              <a:endParaRPr lang="en-GB"/>
            </a:p>
          </p:txBody>
        </p:sp>
        <p:sp>
          <p:nvSpPr>
            <p:cNvPr id="48" name="任意多边形: 形状 47">
              <a:extLst>
                <a:ext uri="{FF2B5EF4-FFF2-40B4-BE49-F238E27FC236}">
                  <a16:creationId xmlns:a16="http://schemas.microsoft.com/office/drawing/2014/main" id="{99A888D9-987E-409C-ABF6-D1F680938B37}"/>
                </a:ext>
              </a:extLst>
            </p:cNvPr>
            <p:cNvSpPr/>
            <p:nvPr/>
          </p:nvSpPr>
          <p:spPr>
            <a:xfrm>
              <a:off x="-794403" y="-917999"/>
              <a:ext cx="1330537" cy="425532"/>
            </a:xfrm>
            <a:custGeom>
              <a:avLst/>
              <a:gdLst>
                <a:gd name="connsiteX0" fmla="*/ 175927 w 549782"/>
                <a:gd name="connsiteY0" fmla="*/ 0 h 175831"/>
                <a:gd name="connsiteX1" fmla="*/ 0 w 549782"/>
                <a:gd name="connsiteY1" fmla="*/ 175832 h 175831"/>
                <a:gd name="connsiteX2" fmla="*/ 373856 w 549782"/>
                <a:gd name="connsiteY2" fmla="*/ 175832 h 175831"/>
                <a:gd name="connsiteX3" fmla="*/ 549783 w 549782"/>
                <a:gd name="connsiteY3" fmla="*/ 0 h 175831"/>
              </a:gdLst>
              <a:ahLst/>
              <a:cxnLst>
                <a:cxn ang="0">
                  <a:pos x="connsiteX0" y="connsiteY0"/>
                </a:cxn>
                <a:cxn ang="0">
                  <a:pos x="connsiteX1" y="connsiteY1"/>
                </a:cxn>
                <a:cxn ang="0">
                  <a:pos x="connsiteX2" y="connsiteY2"/>
                </a:cxn>
                <a:cxn ang="0">
                  <a:pos x="connsiteX3" y="connsiteY3"/>
                </a:cxn>
              </a:cxnLst>
              <a:rect l="l" t="t" r="r" b="b"/>
              <a:pathLst>
                <a:path w="549782" h="175831">
                  <a:moveTo>
                    <a:pt x="175927" y="0"/>
                  </a:moveTo>
                  <a:lnTo>
                    <a:pt x="0" y="175832"/>
                  </a:lnTo>
                  <a:lnTo>
                    <a:pt x="373856" y="175832"/>
                  </a:lnTo>
                  <a:lnTo>
                    <a:pt x="549783" y="0"/>
                  </a:lnTo>
                  <a:close/>
                </a:path>
              </a:pathLst>
            </a:custGeom>
            <a:grpFill/>
            <a:ln w="9525" cap="flat">
              <a:noFill/>
              <a:prstDash val="solid"/>
              <a:miter/>
            </a:ln>
          </p:spPr>
          <p:txBody>
            <a:bodyPr rtlCol="0" anchor="ctr"/>
            <a:lstStyle/>
            <a:p>
              <a:endParaRPr lang="en-GB"/>
            </a:p>
          </p:txBody>
        </p:sp>
        <p:sp>
          <p:nvSpPr>
            <p:cNvPr id="49" name="任意多边形: 形状 48">
              <a:extLst>
                <a:ext uri="{FF2B5EF4-FFF2-40B4-BE49-F238E27FC236}">
                  <a16:creationId xmlns:a16="http://schemas.microsoft.com/office/drawing/2014/main" id="{F16DE85B-4260-449E-8576-8F0E3D4D2BCE}"/>
                </a:ext>
              </a:extLst>
            </p:cNvPr>
            <p:cNvSpPr/>
            <p:nvPr/>
          </p:nvSpPr>
          <p:spPr>
            <a:xfrm>
              <a:off x="1265490" y="-917999"/>
              <a:ext cx="675181" cy="675181"/>
            </a:xfrm>
            <a:custGeom>
              <a:avLst/>
              <a:gdLst>
                <a:gd name="connsiteX0" fmla="*/ 0 w 278987"/>
                <a:gd name="connsiteY0" fmla="*/ 0 h 278987"/>
                <a:gd name="connsiteX1" fmla="*/ 0 w 278987"/>
                <a:gd name="connsiteY1" fmla="*/ 278987 h 278987"/>
                <a:gd name="connsiteX2" fmla="*/ 278987 w 278987"/>
                <a:gd name="connsiteY2" fmla="*/ 0 h 278987"/>
              </a:gdLst>
              <a:ahLst/>
              <a:cxnLst>
                <a:cxn ang="0">
                  <a:pos x="connsiteX0" y="connsiteY0"/>
                </a:cxn>
                <a:cxn ang="0">
                  <a:pos x="connsiteX1" y="connsiteY1"/>
                </a:cxn>
                <a:cxn ang="0">
                  <a:pos x="connsiteX2" y="connsiteY2"/>
                </a:cxn>
              </a:cxnLst>
              <a:rect l="l" t="t" r="r" b="b"/>
              <a:pathLst>
                <a:path w="278987" h="278987">
                  <a:moveTo>
                    <a:pt x="0" y="0"/>
                  </a:moveTo>
                  <a:lnTo>
                    <a:pt x="0" y="278987"/>
                  </a:lnTo>
                  <a:lnTo>
                    <a:pt x="278987" y="0"/>
                  </a:lnTo>
                  <a:close/>
                </a:path>
              </a:pathLst>
            </a:custGeom>
            <a:grpFill/>
            <a:ln w="9525" cap="flat">
              <a:noFill/>
              <a:prstDash val="solid"/>
              <a:miter/>
            </a:ln>
          </p:spPr>
          <p:txBody>
            <a:bodyPr rtlCol="0" anchor="ctr"/>
            <a:lstStyle/>
            <a:p>
              <a:endParaRPr lang="en-GB"/>
            </a:p>
          </p:txBody>
        </p:sp>
        <p:sp>
          <p:nvSpPr>
            <p:cNvPr id="50" name="任意多边形: 形状 49">
              <a:extLst>
                <a:ext uri="{FF2B5EF4-FFF2-40B4-BE49-F238E27FC236}">
                  <a16:creationId xmlns:a16="http://schemas.microsoft.com/office/drawing/2014/main" id="{0499B914-15AD-480D-83CD-13A243727DC9}"/>
                </a:ext>
              </a:extLst>
            </p:cNvPr>
            <p:cNvSpPr/>
            <p:nvPr/>
          </p:nvSpPr>
          <p:spPr>
            <a:xfrm>
              <a:off x="-1083009" y="-614180"/>
              <a:ext cx="777068" cy="776838"/>
            </a:xfrm>
            <a:custGeom>
              <a:avLst/>
              <a:gdLst>
                <a:gd name="connsiteX0" fmla="*/ 0 w 321087"/>
                <a:gd name="connsiteY0" fmla="*/ 320993 h 320992"/>
                <a:gd name="connsiteX1" fmla="*/ 321088 w 321087"/>
                <a:gd name="connsiteY1" fmla="*/ 0 h 320992"/>
                <a:gd name="connsiteX2" fmla="*/ 200692 w 321087"/>
                <a:gd name="connsiteY2" fmla="*/ 0 h 320992"/>
                <a:gd name="connsiteX3" fmla="*/ 0 w 321087"/>
                <a:gd name="connsiteY3" fmla="*/ 200692 h 320992"/>
              </a:gdLst>
              <a:ahLst/>
              <a:cxnLst>
                <a:cxn ang="0">
                  <a:pos x="connsiteX0" y="connsiteY0"/>
                </a:cxn>
                <a:cxn ang="0">
                  <a:pos x="connsiteX1" y="connsiteY1"/>
                </a:cxn>
                <a:cxn ang="0">
                  <a:pos x="connsiteX2" y="connsiteY2"/>
                </a:cxn>
                <a:cxn ang="0">
                  <a:pos x="connsiteX3" y="connsiteY3"/>
                </a:cxn>
              </a:cxnLst>
              <a:rect l="l" t="t" r="r" b="b"/>
              <a:pathLst>
                <a:path w="321087" h="320992">
                  <a:moveTo>
                    <a:pt x="0" y="320993"/>
                  </a:moveTo>
                  <a:lnTo>
                    <a:pt x="321088" y="0"/>
                  </a:lnTo>
                  <a:lnTo>
                    <a:pt x="200692" y="0"/>
                  </a:lnTo>
                  <a:lnTo>
                    <a:pt x="0" y="200692"/>
                  </a:lnTo>
                  <a:close/>
                </a:path>
              </a:pathLst>
            </a:custGeom>
            <a:grpFill/>
            <a:ln w="9525" cap="flat">
              <a:noFill/>
              <a:prstDash val="solid"/>
              <a:miter/>
            </a:ln>
          </p:spPr>
          <p:txBody>
            <a:bodyPr rtlCol="0" anchor="ctr"/>
            <a:lstStyle/>
            <a:p>
              <a:endParaRPr lang="en-GB"/>
            </a:p>
          </p:txBody>
        </p:sp>
        <p:sp>
          <p:nvSpPr>
            <p:cNvPr id="51" name="任意多边形: 形状 50">
              <a:extLst>
                <a:ext uri="{FF2B5EF4-FFF2-40B4-BE49-F238E27FC236}">
                  <a16:creationId xmlns:a16="http://schemas.microsoft.com/office/drawing/2014/main" id="{79C3E883-C48B-49BC-A851-0BDFC5093CBA}"/>
                </a:ext>
              </a:extLst>
            </p:cNvPr>
            <p:cNvSpPr/>
            <p:nvPr/>
          </p:nvSpPr>
          <p:spPr>
            <a:xfrm>
              <a:off x="-875774" y="-917999"/>
              <a:ext cx="1385863" cy="1385631"/>
            </a:xfrm>
            <a:custGeom>
              <a:avLst/>
              <a:gdLst>
                <a:gd name="connsiteX0" fmla="*/ 312420 w 572643"/>
                <a:gd name="connsiteY0" fmla="*/ 0 h 572547"/>
                <a:gd name="connsiteX1" fmla="*/ 0 w 572643"/>
                <a:gd name="connsiteY1" fmla="*/ 312325 h 572547"/>
                <a:gd name="connsiteX2" fmla="*/ 0 w 572643"/>
                <a:gd name="connsiteY2" fmla="*/ 572548 h 572547"/>
                <a:gd name="connsiteX3" fmla="*/ 572643 w 572643"/>
                <a:gd name="connsiteY3" fmla="*/ 0 h 572547"/>
              </a:gdLst>
              <a:ahLst/>
              <a:cxnLst>
                <a:cxn ang="0">
                  <a:pos x="connsiteX0" y="connsiteY0"/>
                </a:cxn>
                <a:cxn ang="0">
                  <a:pos x="connsiteX1" y="connsiteY1"/>
                </a:cxn>
                <a:cxn ang="0">
                  <a:pos x="connsiteX2" y="connsiteY2"/>
                </a:cxn>
                <a:cxn ang="0">
                  <a:pos x="connsiteX3" y="connsiteY3"/>
                </a:cxn>
              </a:cxnLst>
              <a:rect l="l" t="t" r="r" b="b"/>
              <a:pathLst>
                <a:path w="572643" h="572547">
                  <a:moveTo>
                    <a:pt x="312420" y="0"/>
                  </a:moveTo>
                  <a:lnTo>
                    <a:pt x="0" y="312325"/>
                  </a:lnTo>
                  <a:lnTo>
                    <a:pt x="0" y="572548"/>
                  </a:lnTo>
                  <a:lnTo>
                    <a:pt x="572643" y="0"/>
                  </a:lnTo>
                  <a:close/>
                </a:path>
              </a:pathLst>
            </a:custGeom>
            <a:grpFill/>
            <a:ln w="9525" cap="flat">
              <a:noFill/>
              <a:prstDash val="solid"/>
              <a:miter/>
            </a:ln>
          </p:spPr>
          <p:txBody>
            <a:bodyPr rtlCol="0" anchor="ctr"/>
            <a:lstStyle/>
            <a:p>
              <a:endParaRPr lang="en-GB"/>
            </a:p>
          </p:txBody>
        </p:sp>
        <p:sp>
          <p:nvSpPr>
            <p:cNvPr id="52" name="任意多边形: 形状 51">
              <a:extLst>
                <a:ext uri="{FF2B5EF4-FFF2-40B4-BE49-F238E27FC236}">
                  <a16:creationId xmlns:a16="http://schemas.microsoft.com/office/drawing/2014/main" id="{12879FDD-1D8D-4CB4-ADA6-FCE63190C828}"/>
                </a:ext>
              </a:extLst>
            </p:cNvPr>
            <p:cNvSpPr/>
            <p:nvPr/>
          </p:nvSpPr>
          <p:spPr>
            <a:xfrm>
              <a:off x="1582221" y="-1005135"/>
              <a:ext cx="567300" cy="567300"/>
            </a:xfrm>
            <a:custGeom>
              <a:avLst/>
              <a:gdLst>
                <a:gd name="connsiteX0" fmla="*/ 94583 w 234410"/>
                <a:gd name="connsiteY0" fmla="*/ 0 h 234410"/>
                <a:gd name="connsiteX1" fmla="*/ 0 w 234410"/>
                <a:gd name="connsiteY1" fmla="*/ 94583 h 234410"/>
                <a:gd name="connsiteX2" fmla="*/ 0 w 234410"/>
                <a:gd name="connsiteY2" fmla="*/ 234410 h 234410"/>
                <a:gd name="connsiteX3" fmla="*/ 234410 w 234410"/>
                <a:gd name="connsiteY3" fmla="*/ 0 h 234410"/>
              </a:gdLst>
              <a:ahLst/>
              <a:cxnLst>
                <a:cxn ang="0">
                  <a:pos x="connsiteX0" y="connsiteY0"/>
                </a:cxn>
                <a:cxn ang="0">
                  <a:pos x="connsiteX1" y="connsiteY1"/>
                </a:cxn>
                <a:cxn ang="0">
                  <a:pos x="connsiteX2" y="connsiteY2"/>
                </a:cxn>
                <a:cxn ang="0">
                  <a:pos x="connsiteX3" y="connsiteY3"/>
                </a:cxn>
              </a:cxnLst>
              <a:rect l="l" t="t" r="r" b="b"/>
              <a:pathLst>
                <a:path w="234410" h="234410">
                  <a:moveTo>
                    <a:pt x="94583" y="0"/>
                  </a:moveTo>
                  <a:lnTo>
                    <a:pt x="0" y="94583"/>
                  </a:lnTo>
                  <a:lnTo>
                    <a:pt x="0" y="234410"/>
                  </a:lnTo>
                  <a:lnTo>
                    <a:pt x="234410" y="0"/>
                  </a:lnTo>
                  <a:close/>
                </a:path>
              </a:pathLst>
            </a:custGeom>
            <a:grpFill/>
            <a:ln w="9525" cap="flat">
              <a:noFill/>
              <a:prstDash val="solid"/>
              <a:miter/>
            </a:ln>
          </p:spPr>
          <p:txBody>
            <a:bodyPr rtlCol="0" anchor="ctr"/>
            <a:lstStyle/>
            <a:p>
              <a:endParaRPr lang="en-GB"/>
            </a:p>
          </p:txBody>
        </p:sp>
      </p:grpSp>
      <p:sp>
        <p:nvSpPr>
          <p:cNvPr id="12" name="文本占位符 11">
            <a:extLst>
              <a:ext uri="{FF2B5EF4-FFF2-40B4-BE49-F238E27FC236}">
                <a16:creationId xmlns:a16="http://schemas.microsoft.com/office/drawing/2014/main" id="{4EF3F9F2-2DBE-4016-9D2B-F5CF4BE8EBCE}"/>
              </a:ext>
            </a:extLst>
          </p:cNvPr>
          <p:cNvSpPr>
            <a:spLocks noGrp="1"/>
          </p:cNvSpPr>
          <p:nvPr>
            <p:ph type="body" sz="quarter" idx="15" hasCustomPrompt="1"/>
          </p:nvPr>
        </p:nvSpPr>
        <p:spPr>
          <a:xfrm>
            <a:off x="1629346" y="1130300"/>
            <a:ext cx="1039091" cy="296271"/>
          </a:xfrm>
        </p:spPr>
        <p:txBody>
          <a:bodyPr vert="horz" wrap="none" lIns="91440" tIns="45720" rIns="91440" bIns="45720" rtlCol="0" anchor="ctr">
            <a:normAutofit/>
          </a:bodyPr>
          <a:lstStyle>
            <a:lvl1pPr marL="0" indent="0">
              <a:buNone/>
              <a:defRPr lang="en-US" altLang="zh-CN" sz="1200" b="0" smtClean="0">
                <a:solidFill>
                  <a:schemeClr val="tx1"/>
                </a:solidFill>
              </a:defRPr>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LGOO HERE</a:t>
            </a:r>
          </a:p>
        </p:txBody>
      </p:sp>
    </p:spTree>
    <p:extLst>
      <p:ext uri="{BB962C8B-B14F-4D97-AF65-F5344CB8AC3E}">
        <p14:creationId xmlns:p14="http://schemas.microsoft.com/office/powerpoint/2010/main" val="32185414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B090460B-C24A-408C-8574-3F70E0B5DBC5}"/>
              </a:ext>
            </a:extLst>
          </p:cNvPr>
          <p:cNvSpPr>
            <a:spLocks noChangeAspect="1"/>
          </p:cNvSpPr>
          <p:nvPr userDrawn="1"/>
        </p:nvSpPr>
        <p:spPr>
          <a:xfrm>
            <a:off x="0" y="-17020"/>
            <a:ext cx="12192000" cy="6885026"/>
          </a:xfrm>
          <a:prstGeom prst="rect">
            <a:avLst/>
          </a:prstGeom>
          <a:blipFill dpi="0" rotWithShape="1">
            <a:blip r:embed="rId2" cstate="email">
              <a:duotone>
                <a:schemeClr val="bg2">
                  <a:shade val="45000"/>
                  <a:satMod val="135000"/>
                </a:schemeClr>
                <a:prstClr val="white"/>
              </a:duotone>
              <a:alphaModFix amt="12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grpSp>
        <p:nvGrpSpPr>
          <p:cNvPr id="26" name="组合 25">
            <a:extLst>
              <a:ext uri="{FF2B5EF4-FFF2-40B4-BE49-F238E27FC236}">
                <a16:creationId xmlns:a16="http://schemas.microsoft.com/office/drawing/2014/main" id="{F2957214-681F-4ACB-AA1F-14ACE229B42B}"/>
              </a:ext>
            </a:extLst>
          </p:cNvPr>
          <p:cNvGrpSpPr/>
          <p:nvPr userDrawn="1"/>
        </p:nvGrpSpPr>
        <p:grpSpPr>
          <a:xfrm flipH="1" flipV="1">
            <a:off x="10033000" y="4342169"/>
            <a:ext cx="2175086" cy="2768839"/>
            <a:chOff x="-1083009" y="-1005135"/>
            <a:chExt cx="3232530" cy="4114943"/>
          </a:xfrm>
          <a:solidFill>
            <a:schemeClr val="accent1">
              <a:alpha val="50000"/>
            </a:schemeClr>
          </a:solidFill>
        </p:grpSpPr>
        <p:sp>
          <p:nvSpPr>
            <p:cNvPr id="27" name="任意多边形: 形状 26">
              <a:extLst>
                <a:ext uri="{FF2B5EF4-FFF2-40B4-BE49-F238E27FC236}">
                  <a16:creationId xmlns:a16="http://schemas.microsoft.com/office/drawing/2014/main" id="{7DDF4E4B-1727-4413-BBC0-94822DEA3BC8}"/>
                </a:ext>
              </a:extLst>
            </p:cNvPr>
            <p:cNvSpPr/>
            <p:nvPr/>
          </p:nvSpPr>
          <p:spPr>
            <a:xfrm>
              <a:off x="-1083009" y="-618098"/>
              <a:ext cx="576058" cy="576058"/>
            </a:xfrm>
            <a:custGeom>
              <a:avLst/>
              <a:gdLst>
                <a:gd name="connsiteX0" fmla="*/ 0 w 238029"/>
                <a:gd name="connsiteY0" fmla="*/ 238030 h 238029"/>
                <a:gd name="connsiteX1" fmla="*/ 238030 w 238029"/>
                <a:gd name="connsiteY1" fmla="*/ 0 h 238029"/>
                <a:gd name="connsiteX2" fmla="*/ 0 w 238029"/>
                <a:gd name="connsiteY2" fmla="*/ 0 h 238029"/>
              </a:gdLst>
              <a:ahLst/>
              <a:cxnLst>
                <a:cxn ang="0">
                  <a:pos x="connsiteX0" y="connsiteY0"/>
                </a:cxn>
                <a:cxn ang="0">
                  <a:pos x="connsiteX1" y="connsiteY1"/>
                </a:cxn>
                <a:cxn ang="0">
                  <a:pos x="connsiteX2" y="connsiteY2"/>
                </a:cxn>
              </a:cxnLst>
              <a:rect l="l" t="t" r="r" b="b"/>
              <a:pathLst>
                <a:path w="238029" h="238029">
                  <a:moveTo>
                    <a:pt x="0" y="238030"/>
                  </a:moveTo>
                  <a:lnTo>
                    <a:pt x="238030" y="0"/>
                  </a:lnTo>
                  <a:lnTo>
                    <a:pt x="0" y="0"/>
                  </a:lnTo>
                  <a:close/>
                </a:path>
              </a:pathLst>
            </a:custGeom>
            <a:grpFill/>
            <a:ln w="9525" cap="flat">
              <a:noFill/>
              <a:prstDash val="solid"/>
              <a:miter/>
            </a:ln>
          </p:spPr>
          <p:txBody>
            <a:bodyPr rtlCol="0" anchor="ctr"/>
            <a:lstStyle/>
            <a:p>
              <a:endParaRPr lang="en-GB"/>
            </a:p>
          </p:txBody>
        </p:sp>
        <p:sp>
          <p:nvSpPr>
            <p:cNvPr id="28" name="任意多边形: 形状 27">
              <a:extLst>
                <a:ext uri="{FF2B5EF4-FFF2-40B4-BE49-F238E27FC236}">
                  <a16:creationId xmlns:a16="http://schemas.microsoft.com/office/drawing/2014/main" id="{7ADAE588-0746-49B6-87C9-A4D73B987E3B}"/>
                </a:ext>
              </a:extLst>
            </p:cNvPr>
            <p:cNvSpPr/>
            <p:nvPr/>
          </p:nvSpPr>
          <p:spPr>
            <a:xfrm>
              <a:off x="-1083009" y="-583982"/>
              <a:ext cx="381502" cy="1052076"/>
            </a:xfrm>
            <a:custGeom>
              <a:avLst/>
              <a:gdLst>
                <a:gd name="connsiteX0" fmla="*/ 0 w 157638"/>
                <a:gd name="connsiteY0" fmla="*/ 434721 h 434721"/>
                <a:gd name="connsiteX1" fmla="*/ 157639 w 157638"/>
                <a:gd name="connsiteY1" fmla="*/ 277178 h 434721"/>
                <a:gd name="connsiteX2" fmla="*/ 157544 w 157638"/>
                <a:gd name="connsiteY2" fmla="*/ 0 h 434721"/>
                <a:gd name="connsiteX3" fmla="*/ 0 w 157638"/>
                <a:gd name="connsiteY3" fmla="*/ 157544 h 434721"/>
              </a:gdLst>
              <a:ahLst/>
              <a:cxnLst>
                <a:cxn ang="0">
                  <a:pos x="connsiteX0" y="connsiteY0"/>
                </a:cxn>
                <a:cxn ang="0">
                  <a:pos x="connsiteX1" y="connsiteY1"/>
                </a:cxn>
                <a:cxn ang="0">
                  <a:pos x="connsiteX2" y="connsiteY2"/>
                </a:cxn>
                <a:cxn ang="0">
                  <a:pos x="connsiteX3" y="connsiteY3"/>
                </a:cxn>
              </a:cxnLst>
              <a:rect l="l" t="t" r="r" b="b"/>
              <a:pathLst>
                <a:path w="157638" h="434721">
                  <a:moveTo>
                    <a:pt x="0" y="434721"/>
                  </a:moveTo>
                  <a:lnTo>
                    <a:pt x="157639" y="277178"/>
                  </a:lnTo>
                  <a:lnTo>
                    <a:pt x="157544" y="0"/>
                  </a:lnTo>
                  <a:lnTo>
                    <a:pt x="0" y="157544"/>
                  </a:lnTo>
                  <a:close/>
                </a:path>
              </a:pathLst>
            </a:custGeom>
            <a:grpFill/>
            <a:ln w="9525" cap="flat">
              <a:noFill/>
              <a:prstDash val="solid"/>
              <a:miter/>
            </a:ln>
          </p:spPr>
          <p:txBody>
            <a:bodyPr rtlCol="0" anchor="ctr"/>
            <a:lstStyle/>
            <a:p>
              <a:endParaRPr lang="en-GB"/>
            </a:p>
          </p:txBody>
        </p:sp>
        <p:sp>
          <p:nvSpPr>
            <p:cNvPr id="29" name="任意多边形: 形状 28">
              <a:extLst>
                <a:ext uri="{FF2B5EF4-FFF2-40B4-BE49-F238E27FC236}">
                  <a16:creationId xmlns:a16="http://schemas.microsoft.com/office/drawing/2014/main" id="{AAEEA467-5CEA-42C1-A28B-DAA51D0FFDE7}"/>
                </a:ext>
              </a:extLst>
            </p:cNvPr>
            <p:cNvSpPr/>
            <p:nvPr/>
          </p:nvSpPr>
          <p:spPr>
            <a:xfrm>
              <a:off x="-1007170" y="-258493"/>
              <a:ext cx="251954" cy="251954"/>
            </a:xfrm>
            <a:custGeom>
              <a:avLst/>
              <a:gdLst>
                <a:gd name="connsiteX0" fmla="*/ 38291 w 104108"/>
                <a:gd name="connsiteY0" fmla="*/ 104108 h 104108"/>
                <a:gd name="connsiteX1" fmla="*/ 104108 w 104108"/>
                <a:gd name="connsiteY1" fmla="*/ 38291 h 104108"/>
                <a:gd name="connsiteX2" fmla="*/ 104108 w 104108"/>
                <a:gd name="connsiteY2" fmla="*/ 0 h 104108"/>
                <a:gd name="connsiteX3" fmla="*/ 0 w 104108"/>
                <a:gd name="connsiteY3" fmla="*/ 104108 h 104108"/>
              </a:gdLst>
              <a:ahLst/>
              <a:cxnLst>
                <a:cxn ang="0">
                  <a:pos x="connsiteX0" y="connsiteY0"/>
                </a:cxn>
                <a:cxn ang="0">
                  <a:pos x="connsiteX1" y="connsiteY1"/>
                </a:cxn>
                <a:cxn ang="0">
                  <a:pos x="connsiteX2" y="connsiteY2"/>
                </a:cxn>
                <a:cxn ang="0">
                  <a:pos x="connsiteX3" y="connsiteY3"/>
                </a:cxn>
              </a:cxnLst>
              <a:rect l="l" t="t" r="r" b="b"/>
              <a:pathLst>
                <a:path w="104108" h="104108">
                  <a:moveTo>
                    <a:pt x="38291" y="104108"/>
                  </a:moveTo>
                  <a:lnTo>
                    <a:pt x="104108" y="38291"/>
                  </a:lnTo>
                  <a:lnTo>
                    <a:pt x="104108" y="0"/>
                  </a:lnTo>
                  <a:lnTo>
                    <a:pt x="0" y="104108"/>
                  </a:lnTo>
                  <a:close/>
                </a:path>
              </a:pathLst>
            </a:custGeom>
            <a:grpFill/>
            <a:ln w="9525" cap="flat">
              <a:noFill/>
              <a:prstDash val="solid"/>
              <a:miter/>
            </a:ln>
          </p:spPr>
          <p:txBody>
            <a:bodyPr rtlCol="0" anchor="ctr"/>
            <a:lstStyle/>
            <a:p>
              <a:endParaRPr lang="en-GB"/>
            </a:p>
          </p:txBody>
        </p:sp>
        <p:sp>
          <p:nvSpPr>
            <p:cNvPr id="30" name="任意多边形: 形状 29">
              <a:extLst>
                <a:ext uri="{FF2B5EF4-FFF2-40B4-BE49-F238E27FC236}">
                  <a16:creationId xmlns:a16="http://schemas.microsoft.com/office/drawing/2014/main" id="{8632F24A-8C3C-4210-AEE7-A0BB7A8650EF}"/>
                </a:ext>
              </a:extLst>
            </p:cNvPr>
            <p:cNvSpPr/>
            <p:nvPr/>
          </p:nvSpPr>
          <p:spPr>
            <a:xfrm>
              <a:off x="-1083009" y="959555"/>
              <a:ext cx="645905" cy="2150253"/>
            </a:xfrm>
            <a:custGeom>
              <a:avLst/>
              <a:gdLst>
                <a:gd name="connsiteX0" fmla="*/ 0 w 266890"/>
                <a:gd name="connsiteY0" fmla="*/ 888492 h 888491"/>
                <a:gd name="connsiteX1" fmla="*/ 266891 w 266890"/>
                <a:gd name="connsiteY1" fmla="*/ 621602 h 888491"/>
                <a:gd name="connsiteX2" fmla="*/ 266891 w 266890"/>
                <a:gd name="connsiteY2" fmla="*/ 0 h 888491"/>
                <a:gd name="connsiteX3" fmla="*/ 0 w 266890"/>
                <a:gd name="connsiteY3" fmla="*/ 266890 h 888491"/>
              </a:gdLst>
              <a:ahLst/>
              <a:cxnLst>
                <a:cxn ang="0">
                  <a:pos x="connsiteX0" y="connsiteY0"/>
                </a:cxn>
                <a:cxn ang="0">
                  <a:pos x="connsiteX1" y="connsiteY1"/>
                </a:cxn>
                <a:cxn ang="0">
                  <a:pos x="connsiteX2" y="connsiteY2"/>
                </a:cxn>
                <a:cxn ang="0">
                  <a:pos x="connsiteX3" y="connsiteY3"/>
                </a:cxn>
              </a:cxnLst>
              <a:rect l="l" t="t" r="r" b="b"/>
              <a:pathLst>
                <a:path w="266890" h="888491">
                  <a:moveTo>
                    <a:pt x="0" y="888492"/>
                  </a:moveTo>
                  <a:lnTo>
                    <a:pt x="266891" y="621602"/>
                  </a:lnTo>
                  <a:lnTo>
                    <a:pt x="266891" y="0"/>
                  </a:lnTo>
                  <a:lnTo>
                    <a:pt x="0" y="266890"/>
                  </a:lnTo>
                  <a:close/>
                </a:path>
              </a:pathLst>
            </a:custGeom>
            <a:grpFill/>
            <a:ln w="9525" cap="flat">
              <a:noFill/>
              <a:prstDash val="solid"/>
              <a:miter/>
            </a:ln>
          </p:spPr>
          <p:txBody>
            <a:bodyPr rtlCol="0" anchor="ctr"/>
            <a:lstStyle/>
            <a:p>
              <a:endParaRPr lang="en-GB"/>
            </a:p>
          </p:txBody>
        </p:sp>
        <p:sp>
          <p:nvSpPr>
            <p:cNvPr id="31" name="任意多边形: 形状 30">
              <a:extLst>
                <a:ext uri="{FF2B5EF4-FFF2-40B4-BE49-F238E27FC236}">
                  <a16:creationId xmlns:a16="http://schemas.microsoft.com/office/drawing/2014/main" id="{E05B2F52-6D86-4075-A559-9A83824B9CB4}"/>
                </a:ext>
              </a:extLst>
            </p:cNvPr>
            <p:cNvSpPr/>
            <p:nvPr/>
          </p:nvSpPr>
          <p:spPr>
            <a:xfrm>
              <a:off x="-812844" y="-878120"/>
              <a:ext cx="222677" cy="222677"/>
            </a:xfrm>
            <a:custGeom>
              <a:avLst/>
              <a:gdLst>
                <a:gd name="connsiteX0" fmla="*/ 33814 w 92011"/>
                <a:gd name="connsiteY0" fmla="*/ 92012 h 92011"/>
                <a:gd name="connsiteX1" fmla="*/ 92011 w 92011"/>
                <a:gd name="connsiteY1" fmla="*/ 33909 h 92011"/>
                <a:gd name="connsiteX2" fmla="*/ 92011 w 92011"/>
                <a:gd name="connsiteY2" fmla="*/ 0 h 92011"/>
                <a:gd name="connsiteX3" fmla="*/ 0 w 92011"/>
                <a:gd name="connsiteY3" fmla="*/ 92012 h 92011"/>
              </a:gdLst>
              <a:ahLst/>
              <a:cxnLst>
                <a:cxn ang="0">
                  <a:pos x="connsiteX0" y="connsiteY0"/>
                </a:cxn>
                <a:cxn ang="0">
                  <a:pos x="connsiteX1" y="connsiteY1"/>
                </a:cxn>
                <a:cxn ang="0">
                  <a:pos x="connsiteX2" y="connsiteY2"/>
                </a:cxn>
                <a:cxn ang="0">
                  <a:pos x="connsiteX3" y="connsiteY3"/>
                </a:cxn>
              </a:cxnLst>
              <a:rect l="l" t="t" r="r" b="b"/>
              <a:pathLst>
                <a:path w="92011" h="92011">
                  <a:moveTo>
                    <a:pt x="33814" y="92012"/>
                  </a:moveTo>
                  <a:lnTo>
                    <a:pt x="92011" y="33909"/>
                  </a:lnTo>
                  <a:lnTo>
                    <a:pt x="92011" y="0"/>
                  </a:lnTo>
                  <a:lnTo>
                    <a:pt x="0" y="92012"/>
                  </a:lnTo>
                  <a:close/>
                </a:path>
              </a:pathLst>
            </a:custGeom>
            <a:grpFill/>
            <a:ln w="9525" cap="flat">
              <a:noFill/>
              <a:prstDash val="solid"/>
              <a:miter/>
            </a:ln>
          </p:spPr>
          <p:txBody>
            <a:bodyPr rtlCol="0" anchor="ctr"/>
            <a:lstStyle/>
            <a:p>
              <a:endParaRPr lang="en-GB"/>
            </a:p>
          </p:txBody>
        </p:sp>
        <p:sp>
          <p:nvSpPr>
            <p:cNvPr id="32" name="任意多边形: 形状 31">
              <a:extLst>
                <a:ext uri="{FF2B5EF4-FFF2-40B4-BE49-F238E27FC236}">
                  <a16:creationId xmlns:a16="http://schemas.microsoft.com/office/drawing/2014/main" id="{8B045B33-8512-472B-8615-548A661F892C}"/>
                </a:ext>
              </a:extLst>
            </p:cNvPr>
            <p:cNvSpPr/>
            <p:nvPr/>
          </p:nvSpPr>
          <p:spPr>
            <a:xfrm>
              <a:off x="-1083009" y="-725750"/>
              <a:ext cx="1625138" cy="2994864"/>
            </a:xfrm>
            <a:custGeom>
              <a:avLst/>
              <a:gdLst>
                <a:gd name="connsiteX0" fmla="*/ 0 w 671512"/>
                <a:gd name="connsiteY0" fmla="*/ 1237488 h 1237487"/>
                <a:gd name="connsiteX1" fmla="*/ 671513 w 671512"/>
                <a:gd name="connsiteY1" fmla="*/ 565976 h 1237487"/>
                <a:gd name="connsiteX2" fmla="*/ 671513 w 671512"/>
                <a:gd name="connsiteY2" fmla="*/ 0 h 1237487"/>
                <a:gd name="connsiteX3" fmla="*/ 0 w 671512"/>
                <a:gd name="connsiteY3" fmla="*/ 671608 h 1237487"/>
              </a:gdLst>
              <a:ahLst/>
              <a:cxnLst>
                <a:cxn ang="0">
                  <a:pos x="connsiteX0" y="connsiteY0"/>
                </a:cxn>
                <a:cxn ang="0">
                  <a:pos x="connsiteX1" y="connsiteY1"/>
                </a:cxn>
                <a:cxn ang="0">
                  <a:pos x="connsiteX2" y="connsiteY2"/>
                </a:cxn>
                <a:cxn ang="0">
                  <a:pos x="connsiteX3" y="connsiteY3"/>
                </a:cxn>
              </a:cxnLst>
              <a:rect l="l" t="t" r="r" b="b"/>
              <a:pathLst>
                <a:path w="671512" h="1237487">
                  <a:moveTo>
                    <a:pt x="0" y="1237488"/>
                  </a:moveTo>
                  <a:lnTo>
                    <a:pt x="671513" y="565976"/>
                  </a:lnTo>
                  <a:lnTo>
                    <a:pt x="671513" y="0"/>
                  </a:lnTo>
                  <a:lnTo>
                    <a:pt x="0" y="671608"/>
                  </a:lnTo>
                  <a:close/>
                </a:path>
              </a:pathLst>
            </a:custGeom>
            <a:grpFill/>
            <a:ln w="9525" cap="flat">
              <a:noFill/>
              <a:prstDash val="solid"/>
              <a:miter/>
            </a:ln>
          </p:spPr>
          <p:txBody>
            <a:bodyPr rtlCol="0" anchor="ctr"/>
            <a:lstStyle/>
            <a:p>
              <a:endParaRPr lang="en-GB"/>
            </a:p>
          </p:txBody>
        </p:sp>
        <p:sp>
          <p:nvSpPr>
            <p:cNvPr id="33" name="任意多边形: 形状 32">
              <a:extLst>
                <a:ext uri="{FF2B5EF4-FFF2-40B4-BE49-F238E27FC236}">
                  <a16:creationId xmlns:a16="http://schemas.microsoft.com/office/drawing/2014/main" id="{6C2EE898-9106-42AD-BFE2-32B780C88E8B}"/>
                </a:ext>
              </a:extLst>
            </p:cNvPr>
            <p:cNvSpPr/>
            <p:nvPr/>
          </p:nvSpPr>
          <p:spPr>
            <a:xfrm>
              <a:off x="-1083009" y="288292"/>
              <a:ext cx="1508728" cy="1508728"/>
            </a:xfrm>
            <a:custGeom>
              <a:avLst/>
              <a:gdLst>
                <a:gd name="connsiteX0" fmla="*/ 0 w 623411"/>
                <a:gd name="connsiteY0" fmla="*/ 623411 h 623411"/>
                <a:gd name="connsiteX1" fmla="*/ 623411 w 623411"/>
                <a:gd name="connsiteY1" fmla="*/ 0 h 623411"/>
                <a:gd name="connsiteX2" fmla="*/ 211550 w 623411"/>
                <a:gd name="connsiteY2" fmla="*/ 0 h 623411"/>
                <a:gd name="connsiteX3" fmla="*/ 0 w 623411"/>
                <a:gd name="connsiteY3" fmla="*/ 211550 h 623411"/>
              </a:gdLst>
              <a:ahLst/>
              <a:cxnLst>
                <a:cxn ang="0">
                  <a:pos x="connsiteX0" y="connsiteY0"/>
                </a:cxn>
                <a:cxn ang="0">
                  <a:pos x="connsiteX1" y="connsiteY1"/>
                </a:cxn>
                <a:cxn ang="0">
                  <a:pos x="connsiteX2" y="connsiteY2"/>
                </a:cxn>
                <a:cxn ang="0">
                  <a:pos x="connsiteX3" y="connsiteY3"/>
                </a:cxn>
              </a:cxnLst>
              <a:rect l="l" t="t" r="r" b="b"/>
              <a:pathLst>
                <a:path w="623411" h="623411">
                  <a:moveTo>
                    <a:pt x="0" y="623411"/>
                  </a:moveTo>
                  <a:lnTo>
                    <a:pt x="623411" y="0"/>
                  </a:lnTo>
                  <a:lnTo>
                    <a:pt x="211550" y="0"/>
                  </a:lnTo>
                  <a:lnTo>
                    <a:pt x="0" y="211550"/>
                  </a:lnTo>
                  <a:close/>
                </a:path>
              </a:pathLst>
            </a:custGeom>
            <a:grpFill/>
            <a:ln w="9525" cap="flat">
              <a:noFill/>
              <a:prstDash val="solid"/>
              <a:miter/>
            </a:ln>
          </p:spPr>
          <p:txBody>
            <a:bodyPr rtlCol="0" anchor="ctr"/>
            <a:lstStyle/>
            <a:p>
              <a:endParaRPr lang="en-GB"/>
            </a:p>
          </p:txBody>
        </p:sp>
        <p:sp>
          <p:nvSpPr>
            <p:cNvPr id="34" name="任意多边形: 形状 33">
              <a:extLst>
                <a:ext uri="{FF2B5EF4-FFF2-40B4-BE49-F238E27FC236}">
                  <a16:creationId xmlns:a16="http://schemas.microsoft.com/office/drawing/2014/main" id="{818A0A75-934C-4A7F-82F6-6320B55B22FB}"/>
                </a:ext>
              </a:extLst>
            </p:cNvPr>
            <p:cNvSpPr/>
            <p:nvPr/>
          </p:nvSpPr>
          <p:spPr>
            <a:xfrm>
              <a:off x="-1083009" y="-917999"/>
              <a:ext cx="2160627" cy="2160395"/>
            </a:xfrm>
            <a:custGeom>
              <a:avLst/>
              <a:gdLst>
                <a:gd name="connsiteX0" fmla="*/ 272320 w 892778"/>
                <a:gd name="connsiteY0" fmla="*/ 0 h 892682"/>
                <a:gd name="connsiteX1" fmla="*/ 0 w 892778"/>
                <a:gd name="connsiteY1" fmla="*/ 272320 h 892682"/>
                <a:gd name="connsiteX2" fmla="*/ 0 w 892778"/>
                <a:gd name="connsiteY2" fmla="*/ 892683 h 892682"/>
                <a:gd name="connsiteX3" fmla="*/ 892778 w 892778"/>
                <a:gd name="connsiteY3" fmla="*/ 0 h 892682"/>
              </a:gdLst>
              <a:ahLst/>
              <a:cxnLst>
                <a:cxn ang="0">
                  <a:pos x="connsiteX0" y="connsiteY0"/>
                </a:cxn>
                <a:cxn ang="0">
                  <a:pos x="connsiteX1" y="connsiteY1"/>
                </a:cxn>
                <a:cxn ang="0">
                  <a:pos x="connsiteX2" y="connsiteY2"/>
                </a:cxn>
                <a:cxn ang="0">
                  <a:pos x="connsiteX3" y="connsiteY3"/>
                </a:cxn>
              </a:cxnLst>
              <a:rect l="l" t="t" r="r" b="b"/>
              <a:pathLst>
                <a:path w="892778" h="892682">
                  <a:moveTo>
                    <a:pt x="272320" y="0"/>
                  </a:moveTo>
                  <a:lnTo>
                    <a:pt x="0" y="272320"/>
                  </a:lnTo>
                  <a:lnTo>
                    <a:pt x="0" y="892683"/>
                  </a:lnTo>
                  <a:lnTo>
                    <a:pt x="892778" y="0"/>
                  </a:lnTo>
                  <a:close/>
                </a:path>
              </a:pathLst>
            </a:custGeom>
            <a:grpFill/>
            <a:ln w="9525" cap="flat">
              <a:noFill/>
              <a:prstDash val="solid"/>
              <a:miter/>
            </a:ln>
          </p:spPr>
          <p:txBody>
            <a:bodyPr rtlCol="0" anchor="ctr"/>
            <a:lstStyle/>
            <a:p>
              <a:endParaRPr lang="en-GB"/>
            </a:p>
          </p:txBody>
        </p:sp>
        <p:sp>
          <p:nvSpPr>
            <p:cNvPr id="35" name="任意多边形: 形状 34">
              <a:extLst>
                <a:ext uri="{FF2B5EF4-FFF2-40B4-BE49-F238E27FC236}">
                  <a16:creationId xmlns:a16="http://schemas.microsoft.com/office/drawing/2014/main" id="{AF80FB2B-A082-4AB7-9753-9B33702259BC}"/>
                </a:ext>
              </a:extLst>
            </p:cNvPr>
            <p:cNvSpPr/>
            <p:nvPr/>
          </p:nvSpPr>
          <p:spPr>
            <a:xfrm>
              <a:off x="870616" y="-617868"/>
              <a:ext cx="597728" cy="597728"/>
            </a:xfrm>
            <a:custGeom>
              <a:avLst/>
              <a:gdLst>
                <a:gd name="connsiteX0" fmla="*/ 156115 w 246983"/>
                <a:gd name="connsiteY0" fmla="*/ 0 h 246983"/>
                <a:gd name="connsiteX1" fmla="*/ 0 w 246983"/>
                <a:gd name="connsiteY1" fmla="*/ 156210 h 246983"/>
                <a:gd name="connsiteX2" fmla="*/ 0 w 246983"/>
                <a:gd name="connsiteY2" fmla="*/ 246983 h 246983"/>
                <a:gd name="connsiteX3" fmla="*/ 246983 w 246983"/>
                <a:gd name="connsiteY3" fmla="*/ 0 h 246983"/>
              </a:gdLst>
              <a:ahLst/>
              <a:cxnLst>
                <a:cxn ang="0">
                  <a:pos x="connsiteX0" y="connsiteY0"/>
                </a:cxn>
                <a:cxn ang="0">
                  <a:pos x="connsiteX1" y="connsiteY1"/>
                </a:cxn>
                <a:cxn ang="0">
                  <a:pos x="connsiteX2" y="connsiteY2"/>
                </a:cxn>
                <a:cxn ang="0">
                  <a:pos x="connsiteX3" y="connsiteY3"/>
                </a:cxn>
              </a:cxnLst>
              <a:rect l="l" t="t" r="r" b="b"/>
              <a:pathLst>
                <a:path w="246983" h="246983">
                  <a:moveTo>
                    <a:pt x="156115" y="0"/>
                  </a:moveTo>
                  <a:lnTo>
                    <a:pt x="0" y="156210"/>
                  </a:lnTo>
                  <a:lnTo>
                    <a:pt x="0" y="246983"/>
                  </a:lnTo>
                  <a:lnTo>
                    <a:pt x="246983" y="0"/>
                  </a:lnTo>
                  <a:close/>
                </a:path>
              </a:pathLst>
            </a:custGeom>
            <a:grpFill/>
            <a:ln w="9525" cap="flat">
              <a:noFill/>
              <a:prstDash val="solid"/>
              <a:miter/>
            </a:ln>
          </p:spPr>
          <p:txBody>
            <a:bodyPr rtlCol="0" anchor="ctr"/>
            <a:lstStyle/>
            <a:p>
              <a:endParaRPr lang="en-GB"/>
            </a:p>
          </p:txBody>
        </p:sp>
        <p:sp>
          <p:nvSpPr>
            <p:cNvPr id="36" name="任意多边形: 形状 35">
              <a:extLst>
                <a:ext uri="{FF2B5EF4-FFF2-40B4-BE49-F238E27FC236}">
                  <a16:creationId xmlns:a16="http://schemas.microsoft.com/office/drawing/2014/main" id="{A43ECDB7-3B71-45BD-9B12-05C1F36B5145}"/>
                </a:ext>
              </a:extLst>
            </p:cNvPr>
            <p:cNvSpPr/>
            <p:nvPr/>
          </p:nvSpPr>
          <p:spPr>
            <a:xfrm>
              <a:off x="332820" y="-891491"/>
              <a:ext cx="156519" cy="156289"/>
            </a:xfrm>
            <a:custGeom>
              <a:avLst/>
              <a:gdLst>
                <a:gd name="connsiteX0" fmla="*/ 40958 w 64674"/>
                <a:gd name="connsiteY0" fmla="*/ 0 h 64579"/>
                <a:gd name="connsiteX1" fmla="*/ 0 w 64674"/>
                <a:gd name="connsiteY1" fmla="*/ 40862 h 64579"/>
                <a:gd name="connsiteX2" fmla="*/ 0 w 64674"/>
                <a:gd name="connsiteY2" fmla="*/ 64580 h 64579"/>
                <a:gd name="connsiteX3" fmla="*/ 64675 w 64674"/>
                <a:gd name="connsiteY3" fmla="*/ 0 h 64579"/>
              </a:gdLst>
              <a:ahLst/>
              <a:cxnLst>
                <a:cxn ang="0">
                  <a:pos x="connsiteX0" y="connsiteY0"/>
                </a:cxn>
                <a:cxn ang="0">
                  <a:pos x="connsiteX1" y="connsiteY1"/>
                </a:cxn>
                <a:cxn ang="0">
                  <a:pos x="connsiteX2" y="connsiteY2"/>
                </a:cxn>
                <a:cxn ang="0">
                  <a:pos x="connsiteX3" y="connsiteY3"/>
                </a:cxn>
              </a:cxnLst>
              <a:rect l="l" t="t" r="r" b="b"/>
              <a:pathLst>
                <a:path w="64674" h="64579">
                  <a:moveTo>
                    <a:pt x="40958" y="0"/>
                  </a:moveTo>
                  <a:lnTo>
                    <a:pt x="0" y="40862"/>
                  </a:lnTo>
                  <a:lnTo>
                    <a:pt x="0" y="64580"/>
                  </a:lnTo>
                  <a:lnTo>
                    <a:pt x="64675" y="0"/>
                  </a:lnTo>
                  <a:close/>
                </a:path>
              </a:pathLst>
            </a:custGeom>
            <a:grpFill/>
            <a:ln w="9525" cap="flat">
              <a:noFill/>
              <a:prstDash val="solid"/>
              <a:miter/>
            </a:ln>
          </p:spPr>
          <p:txBody>
            <a:bodyPr rtlCol="0" anchor="ctr"/>
            <a:lstStyle/>
            <a:p>
              <a:endParaRPr lang="en-GB"/>
            </a:p>
          </p:txBody>
        </p:sp>
        <p:sp>
          <p:nvSpPr>
            <p:cNvPr id="37" name="任意多边形: 形状 36">
              <a:extLst>
                <a:ext uri="{FF2B5EF4-FFF2-40B4-BE49-F238E27FC236}">
                  <a16:creationId xmlns:a16="http://schemas.microsoft.com/office/drawing/2014/main" id="{6A5F6947-3C31-4E1A-945E-F2C34FD331DD}"/>
                </a:ext>
              </a:extLst>
            </p:cNvPr>
            <p:cNvSpPr/>
            <p:nvPr/>
          </p:nvSpPr>
          <p:spPr>
            <a:xfrm>
              <a:off x="-1083009" y="-917999"/>
              <a:ext cx="577672" cy="2371551"/>
            </a:xfrm>
            <a:custGeom>
              <a:avLst/>
              <a:gdLst>
                <a:gd name="connsiteX0" fmla="*/ 95441 w 238696"/>
                <a:gd name="connsiteY0" fmla="*/ 0 h 979932"/>
                <a:gd name="connsiteX1" fmla="*/ 0 w 238696"/>
                <a:gd name="connsiteY1" fmla="*/ 95345 h 979932"/>
                <a:gd name="connsiteX2" fmla="*/ 0 w 238696"/>
                <a:gd name="connsiteY2" fmla="*/ 979932 h 979932"/>
                <a:gd name="connsiteX3" fmla="*/ 238697 w 238696"/>
                <a:gd name="connsiteY3" fmla="*/ 741236 h 979932"/>
                <a:gd name="connsiteX4" fmla="*/ 238697 w 238696"/>
                <a:gd name="connsiteY4" fmla="*/ 0 h 9799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696" h="979932">
                  <a:moveTo>
                    <a:pt x="95441" y="0"/>
                  </a:moveTo>
                  <a:lnTo>
                    <a:pt x="0" y="95345"/>
                  </a:lnTo>
                  <a:lnTo>
                    <a:pt x="0" y="979932"/>
                  </a:lnTo>
                  <a:lnTo>
                    <a:pt x="238697" y="741236"/>
                  </a:lnTo>
                  <a:lnTo>
                    <a:pt x="238697" y="0"/>
                  </a:lnTo>
                  <a:close/>
                </a:path>
              </a:pathLst>
            </a:custGeom>
            <a:grpFill/>
            <a:ln w="9525" cap="flat">
              <a:noFill/>
              <a:prstDash val="solid"/>
              <a:miter/>
            </a:ln>
          </p:spPr>
          <p:txBody>
            <a:bodyPr rtlCol="0" anchor="ctr"/>
            <a:lstStyle/>
            <a:p>
              <a:endParaRPr lang="en-GB"/>
            </a:p>
          </p:txBody>
        </p:sp>
        <p:sp>
          <p:nvSpPr>
            <p:cNvPr id="38" name="任意多边形: 形状 37">
              <a:extLst>
                <a:ext uri="{FF2B5EF4-FFF2-40B4-BE49-F238E27FC236}">
                  <a16:creationId xmlns:a16="http://schemas.microsoft.com/office/drawing/2014/main" id="{C3637B9E-6675-4B8C-BD62-EA8969B7A79F}"/>
                </a:ext>
              </a:extLst>
            </p:cNvPr>
            <p:cNvSpPr/>
            <p:nvPr/>
          </p:nvSpPr>
          <p:spPr>
            <a:xfrm>
              <a:off x="-1059727" y="-917999"/>
              <a:ext cx="372974" cy="82294"/>
            </a:xfrm>
            <a:custGeom>
              <a:avLst/>
              <a:gdLst>
                <a:gd name="connsiteX0" fmla="*/ 34004 w 154114"/>
                <a:gd name="connsiteY0" fmla="*/ 0 h 34004"/>
                <a:gd name="connsiteX1" fmla="*/ 0 w 154114"/>
                <a:gd name="connsiteY1" fmla="*/ 34004 h 34004"/>
                <a:gd name="connsiteX2" fmla="*/ 120110 w 154114"/>
                <a:gd name="connsiteY2" fmla="*/ 34004 h 34004"/>
                <a:gd name="connsiteX3" fmla="*/ 154115 w 154114"/>
                <a:gd name="connsiteY3" fmla="*/ 0 h 34004"/>
              </a:gdLst>
              <a:ahLst/>
              <a:cxnLst>
                <a:cxn ang="0">
                  <a:pos x="connsiteX0" y="connsiteY0"/>
                </a:cxn>
                <a:cxn ang="0">
                  <a:pos x="connsiteX1" y="connsiteY1"/>
                </a:cxn>
                <a:cxn ang="0">
                  <a:pos x="connsiteX2" y="connsiteY2"/>
                </a:cxn>
                <a:cxn ang="0">
                  <a:pos x="connsiteX3" y="connsiteY3"/>
                </a:cxn>
              </a:cxnLst>
              <a:rect l="l" t="t" r="r" b="b"/>
              <a:pathLst>
                <a:path w="154114" h="34004">
                  <a:moveTo>
                    <a:pt x="34004" y="0"/>
                  </a:moveTo>
                  <a:lnTo>
                    <a:pt x="0" y="34004"/>
                  </a:lnTo>
                  <a:lnTo>
                    <a:pt x="120110" y="34004"/>
                  </a:lnTo>
                  <a:lnTo>
                    <a:pt x="154115" y="0"/>
                  </a:lnTo>
                  <a:close/>
                </a:path>
              </a:pathLst>
            </a:custGeom>
            <a:grpFill/>
            <a:ln w="9525" cap="flat">
              <a:noFill/>
              <a:prstDash val="solid"/>
              <a:miter/>
            </a:ln>
          </p:spPr>
          <p:txBody>
            <a:bodyPr rtlCol="0" anchor="ctr"/>
            <a:lstStyle/>
            <a:p>
              <a:endParaRPr lang="en-GB"/>
            </a:p>
          </p:txBody>
        </p:sp>
        <p:sp>
          <p:nvSpPr>
            <p:cNvPr id="39" name="任意多边形: 形状 38">
              <a:extLst>
                <a:ext uri="{FF2B5EF4-FFF2-40B4-BE49-F238E27FC236}">
                  <a16:creationId xmlns:a16="http://schemas.microsoft.com/office/drawing/2014/main" id="{9F17CD75-606A-46C7-A0B1-8F7422CE2F86}"/>
                </a:ext>
              </a:extLst>
            </p:cNvPr>
            <p:cNvSpPr/>
            <p:nvPr/>
          </p:nvSpPr>
          <p:spPr>
            <a:xfrm>
              <a:off x="-794403" y="-917999"/>
              <a:ext cx="1330537" cy="425532"/>
            </a:xfrm>
            <a:custGeom>
              <a:avLst/>
              <a:gdLst>
                <a:gd name="connsiteX0" fmla="*/ 175927 w 549782"/>
                <a:gd name="connsiteY0" fmla="*/ 0 h 175831"/>
                <a:gd name="connsiteX1" fmla="*/ 0 w 549782"/>
                <a:gd name="connsiteY1" fmla="*/ 175832 h 175831"/>
                <a:gd name="connsiteX2" fmla="*/ 373856 w 549782"/>
                <a:gd name="connsiteY2" fmla="*/ 175832 h 175831"/>
                <a:gd name="connsiteX3" fmla="*/ 549783 w 549782"/>
                <a:gd name="connsiteY3" fmla="*/ 0 h 175831"/>
              </a:gdLst>
              <a:ahLst/>
              <a:cxnLst>
                <a:cxn ang="0">
                  <a:pos x="connsiteX0" y="connsiteY0"/>
                </a:cxn>
                <a:cxn ang="0">
                  <a:pos x="connsiteX1" y="connsiteY1"/>
                </a:cxn>
                <a:cxn ang="0">
                  <a:pos x="connsiteX2" y="connsiteY2"/>
                </a:cxn>
                <a:cxn ang="0">
                  <a:pos x="connsiteX3" y="connsiteY3"/>
                </a:cxn>
              </a:cxnLst>
              <a:rect l="l" t="t" r="r" b="b"/>
              <a:pathLst>
                <a:path w="549782" h="175831">
                  <a:moveTo>
                    <a:pt x="175927" y="0"/>
                  </a:moveTo>
                  <a:lnTo>
                    <a:pt x="0" y="175832"/>
                  </a:lnTo>
                  <a:lnTo>
                    <a:pt x="373856" y="175832"/>
                  </a:lnTo>
                  <a:lnTo>
                    <a:pt x="549783" y="0"/>
                  </a:lnTo>
                  <a:close/>
                </a:path>
              </a:pathLst>
            </a:custGeom>
            <a:grpFill/>
            <a:ln w="9525" cap="flat">
              <a:noFill/>
              <a:prstDash val="solid"/>
              <a:miter/>
            </a:ln>
          </p:spPr>
          <p:txBody>
            <a:bodyPr rtlCol="0" anchor="ctr"/>
            <a:lstStyle/>
            <a:p>
              <a:endParaRPr lang="en-GB"/>
            </a:p>
          </p:txBody>
        </p:sp>
        <p:sp>
          <p:nvSpPr>
            <p:cNvPr id="40" name="任意多边形: 形状 39">
              <a:extLst>
                <a:ext uri="{FF2B5EF4-FFF2-40B4-BE49-F238E27FC236}">
                  <a16:creationId xmlns:a16="http://schemas.microsoft.com/office/drawing/2014/main" id="{DFE79039-284E-40A4-B8F4-6A2353B3D894}"/>
                </a:ext>
              </a:extLst>
            </p:cNvPr>
            <p:cNvSpPr/>
            <p:nvPr/>
          </p:nvSpPr>
          <p:spPr>
            <a:xfrm>
              <a:off x="1265490" y="-917999"/>
              <a:ext cx="675181" cy="675181"/>
            </a:xfrm>
            <a:custGeom>
              <a:avLst/>
              <a:gdLst>
                <a:gd name="connsiteX0" fmla="*/ 0 w 278987"/>
                <a:gd name="connsiteY0" fmla="*/ 0 h 278987"/>
                <a:gd name="connsiteX1" fmla="*/ 0 w 278987"/>
                <a:gd name="connsiteY1" fmla="*/ 278987 h 278987"/>
                <a:gd name="connsiteX2" fmla="*/ 278987 w 278987"/>
                <a:gd name="connsiteY2" fmla="*/ 0 h 278987"/>
              </a:gdLst>
              <a:ahLst/>
              <a:cxnLst>
                <a:cxn ang="0">
                  <a:pos x="connsiteX0" y="connsiteY0"/>
                </a:cxn>
                <a:cxn ang="0">
                  <a:pos x="connsiteX1" y="connsiteY1"/>
                </a:cxn>
                <a:cxn ang="0">
                  <a:pos x="connsiteX2" y="connsiteY2"/>
                </a:cxn>
              </a:cxnLst>
              <a:rect l="l" t="t" r="r" b="b"/>
              <a:pathLst>
                <a:path w="278987" h="278987">
                  <a:moveTo>
                    <a:pt x="0" y="0"/>
                  </a:moveTo>
                  <a:lnTo>
                    <a:pt x="0" y="278987"/>
                  </a:lnTo>
                  <a:lnTo>
                    <a:pt x="278987" y="0"/>
                  </a:lnTo>
                  <a:close/>
                </a:path>
              </a:pathLst>
            </a:custGeom>
            <a:grpFill/>
            <a:ln w="9525" cap="flat">
              <a:noFill/>
              <a:prstDash val="solid"/>
              <a:miter/>
            </a:ln>
          </p:spPr>
          <p:txBody>
            <a:bodyPr rtlCol="0" anchor="ctr"/>
            <a:lstStyle/>
            <a:p>
              <a:endParaRPr lang="en-GB"/>
            </a:p>
          </p:txBody>
        </p:sp>
        <p:sp>
          <p:nvSpPr>
            <p:cNvPr id="41" name="任意多边形: 形状 40">
              <a:extLst>
                <a:ext uri="{FF2B5EF4-FFF2-40B4-BE49-F238E27FC236}">
                  <a16:creationId xmlns:a16="http://schemas.microsoft.com/office/drawing/2014/main" id="{402AE2A3-32C0-4E90-B5AF-762314906E2E}"/>
                </a:ext>
              </a:extLst>
            </p:cNvPr>
            <p:cNvSpPr/>
            <p:nvPr/>
          </p:nvSpPr>
          <p:spPr>
            <a:xfrm>
              <a:off x="-1083009" y="-614180"/>
              <a:ext cx="777068" cy="776838"/>
            </a:xfrm>
            <a:custGeom>
              <a:avLst/>
              <a:gdLst>
                <a:gd name="connsiteX0" fmla="*/ 0 w 321087"/>
                <a:gd name="connsiteY0" fmla="*/ 320993 h 320992"/>
                <a:gd name="connsiteX1" fmla="*/ 321088 w 321087"/>
                <a:gd name="connsiteY1" fmla="*/ 0 h 320992"/>
                <a:gd name="connsiteX2" fmla="*/ 200692 w 321087"/>
                <a:gd name="connsiteY2" fmla="*/ 0 h 320992"/>
                <a:gd name="connsiteX3" fmla="*/ 0 w 321087"/>
                <a:gd name="connsiteY3" fmla="*/ 200692 h 320992"/>
              </a:gdLst>
              <a:ahLst/>
              <a:cxnLst>
                <a:cxn ang="0">
                  <a:pos x="connsiteX0" y="connsiteY0"/>
                </a:cxn>
                <a:cxn ang="0">
                  <a:pos x="connsiteX1" y="connsiteY1"/>
                </a:cxn>
                <a:cxn ang="0">
                  <a:pos x="connsiteX2" y="connsiteY2"/>
                </a:cxn>
                <a:cxn ang="0">
                  <a:pos x="connsiteX3" y="connsiteY3"/>
                </a:cxn>
              </a:cxnLst>
              <a:rect l="l" t="t" r="r" b="b"/>
              <a:pathLst>
                <a:path w="321087" h="320992">
                  <a:moveTo>
                    <a:pt x="0" y="320993"/>
                  </a:moveTo>
                  <a:lnTo>
                    <a:pt x="321088" y="0"/>
                  </a:lnTo>
                  <a:lnTo>
                    <a:pt x="200692" y="0"/>
                  </a:lnTo>
                  <a:lnTo>
                    <a:pt x="0" y="200692"/>
                  </a:lnTo>
                  <a:close/>
                </a:path>
              </a:pathLst>
            </a:custGeom>
            <a:grpFill/>
            <a:ln w="9525" cap="flat">
              <a:noFill/>
              <a:prstDash val="solid"/>
              <a:miter/>
            </a:ln>
          </p:spPr>
          <p:txBody>
            <a:bodyPr rtlCol="0" anchor="ctr"/>
            <a:lstStyle/>
            <a:p>
              <a:endParaRPr lang="en-GB"/>
            </a:p>
          </p:txBody>
        </p:sp>
        <p:sp>
          <p:nvSpPr>
            <p:cNvPr id="42" name="任意多边形: 形状 41">
              <a:extLst>
                <a:ext uri="{FF2B5EF4-FFF2-40B4-BE49-F238E27FC236}">
                  <a16:creationId xmlns:a16="http://schemas.microsoft.com/office/drawing/2014/main" id="{550C2F6D-1FA8-4B5F-B7F2-C3D7DC119D70}"/>
                </a:ext>
              </a:extLst>
            </p:cNvPr>
            <p:cNvSpPr/>
            <p:nvPr/>
          </p:nvSpPr>
          <p:spPr>
            <a:xfrm>
              <a:off x="-875774" y="-917999"/>
              <a:ext cx="1385863" cy="1385631"/>
            </a:xfrm>
            <a:custGeom>
              <a:avLst/>
              <a:gdLst>
                <a:gd name="connsiteX0" fmla="*/ 312420 w 572643"/>
                <a:gd name="connsiteY0" fmla="*/ 0 h 572547"/>
                <a:gd name="connsiteX1" fmla="*/ 0 w 572643"/>
                <a:gd name="connsiteY1" fmla="*/ 312325 h 572547"/>
                <a:gd name="connsiteX2" fmla="*/ 0 w 572643"/>
                <a:gd name="connsiteY2" fmla="*/ 572548 h 572547"/>
                <a:gd name="connsiteX3" fmla="*/ 572643 w 572643"/>
                <a:gd name="connsiteY3" fmla="*/ 0 h 572547"/>
              </a:gdLst>
              <a:ahLst/>
              <a:cxnLst>
                <a:cxn ang="0">
                  <a:pos x="connsiteX0" y="connsiteY0"/>
                </a:cxn>
                <a:cxn ang="0">
                  <a:pos x="connsiteX1" y="connsiteY1"/>
                </a:cxn>
                <a:cxn ang="0">
                  <a:pos x="connsiteX2" y="connsiteY2"/>
                </a:cxn>
                <a:cxn ang="0">
                  <a:pos x="connsiteX3" y="connsiteY3"/>
                </a:cxn>
              </a:cxnLst>
              <a:rect l="l" t="t" r="r" b="b"/>
              <a:pathLst>
                <a:path w="572643" h="572547">
                  <a:moveTo>
                    <a:pt x="312420" y="0"/>
                  </a:moveTo>
                  <a:lnTo>
                    <a:pt x="0" y="312325"/>
                  </a:lnTo>
                  <a:lnTo>
                    <a:pt x="0" y="572548"/>
                  </a:lnTo>
                  <a:lnTo>
                    <a:pt x="572643" y="0"/>
                  </a:lnTo>
                  <a:close/>
                </a:path>
              </a:pathLst>
            </a:custGeom>
            <a:grpFill/>
            <a:ln w="9525" cap="flat">
              <a:noFill/>
              <a:prstDash val="solid"/>
              <a:miter/>
            </a:ln>
          </p:spPr>
          <p:txBody>
            <a:bodyPr rtlCol="0" anchor="ctr"/>
            <a:lstStyle/>
            <a:p>
              <a:endParaRPr lang="en-GB"/>
            </a:p>
          </p:txBody>
        </p:sp>
        <p:sp>
          <p:nvSpPr>
            <p:cNvPr id="43" name="任意多边形: 形状 42">
              <a:extLst>
                <a:ext uri="{FF2B5EF4-FFF2-40B4-BE49-F238E27FC236}">
                  <a16:creationId xmlns:a16="http://schemas.microsoft.com/office/drawing/2014/main" id="{FDA91EE5-CBA9-46F3-935D-6AF6FAC83B1E}"/>
                </a:ext>
              </a:extLst>
            </p:cNvPr>
            <p:cNvSpPr/>
            <p:nvPr/>
          </p:nvSpPr>
          <p:spPr>
            <a:xfrm>
              <a:off x="1582221" y="-1005135"/>
              <a:ext cx="567300" cy="567300"/>
            </a:xfrm>
            <a:custGeom>
              <a:avLst/>
              <a:gdLst>
                <a:gd name="connsiteX0" fmla="*/ 94583 w 234410"/>
                <a:gd name="connsiteY0" fmla="*/ 0 h 234410"/>
                <a:gd name="connsiteX1" fmla="*/ 0 w 234410"/>
                <a:gd name="connsiteY1" fmla="*/ 94583 h 234410"/>
                <a:gd name="connsiteX2" fmla="*/ 0 w 234410"/>
                <a:gd name="connsiteY2" fmla="*/ 234410 h 234410"/>
                <a:gd name="connsiteX3" fmla="*/ 234410 w 234410"/>
                <a:gd name="connsiteY3" fmla="*/ 0 h 234410"/>
              </a:gdLst>
              <a:ahLst/>
              <a:cxnLst>
                <a:cxn ang="0">
                  <a:pos x="connsiteX0" y="connsiteY0"/>
                </a:cxn>
                <a:cxn ang="0">
                  <a:pos x="connsiteX1" y="connsiteY1"/>
                </a:cxn>
                <a:cxn ang="0">
                  <a:pos x="connsiteX2" y="connsiteY2"/>
                </a:cxn>
                <a:cxn ang="0">
                  <a:pos x="connsiteX3" y="connsiteY3"/>
                </a:cxn>
              </a:cxnLst>
              <a:rect l="l" t="t" r="r" b="b"/>
              <a:pathLst>
                <a:path w="234410" h="234410">
                  <a:moveTo>
                    <a:pt x="94583" y="0"/>
                  </a:moveTo>
                  <a:lnTo>
                    <a:pt x="0" y="94583"/>
                  </a:lnTo>
                  <a:lnTo>
                    <a:pt x="0" y="234410"/>
                  </a:lnTo>
                  <a:lnTo>
                    <a:pt x="234410" y="0"/>
                  </a:lnTo>
                  <a:close/>
                </a:path>
              </a:pathLst>
            </a:custGeom>
            <a:grpFill/>
            <a:ln w="9525" cap="flat">
              <a:noFill/>
              <a:prstDash val="solid"/>
              <a:miter/>
            </a:ln>
          </p:spPr>
          <p:txBody>
            <a:bodyPr rtlCol="0" anchor="ctr"/>
            <a:lstStyle/>
            <a:p>
              <a:endParaRPr lang="en-GB"/>
            </a:p>
          </p:txBody>
        </p:sp>
      </p:grpSp>
      <p:grpSp>
        <p:nvGrpSpPr>
          <p:cNvPr id="8" name="组合 7">
            <a:extLst>
              <a:ext uri="{FF2B5EF4-FFF2-40B4-BE49-F238E27FC236}">
                <a16:creationId xmlns:a16="http://schemas.microsoft.com/office/drawing/2014/main" id="{0A646BD6-4D9B-4A2F-92C6-34DDE0E0E1EC}"/>
              </a:ext>
            </a:extLst>
          </p:cNvPr>
          <p:cNvGrpSpPr/>
          <p:nvPr userDrawn="1"/>
        </p:nvGrpSpPr>
        <p:grpSpPr>
          <a:xfrm>
            <a:off x="0" y="-186450"/>
            <a:ext cx="1295400" cy="1649017"/>
            <a:chOff x="-1083009" y="-1005135"/>
            <a:chExt cx="3232530" cy="4114943"/>
          </a:xfrm>
          <a:solidFill>
            <a:schemeClr val="accent1">
              <a:alpha val="50000"/>
            </a:schemeClr>
          </a:solidFill>
        </p:grpSpPr>
        <p:sp>
          <p:nvSpPr>
            <p:cNvPr id="9" name="任意多边形: 形状 8">
              <a:extLst>
                <a:ext uri="{FF2B5EF4-FFF2-40B4-BE49-F238E27FC236}">
                  <a16:creationId xmlns:a16="http://schemas.microsoft.com/office/drawing/2014/main" id="{FDDB6D85-8CF0-41D8-A6D1-FAE4FE791C5F}"/>
                </a:ext>
              </a:extLst>
            </p:cNvPr>
            <p:cNvSpPr/>
            <p:nvPr/>
          </p:nvSpPr>
          <p:spPr>
            <a:xfrm>
              <a:off x="-1083009" y="-618098"/>
              <a:ext cx="576058" cy="576058"/>
            </a:xfrm>
            <a:custGeom>
              <a:avLst/>
              <a:gdLst>
                <a:gd name="connsiteX0" fmla="*/ 0 w 238029"/>
                <a:gd name="connsiteY0" fmla="*/ 238030 h 238029"/>
                <a:gd name="connsiteX1" fmla="*/ 238030 w 238029"/>
                <a:gd name="connsiteY1" fmla="*/ 0 h 238029"/>
                <a:gd name="connsiteX2" fmla="*/ 0 w 238029"/>
                <a:gd name="connsiteY2" fmla="*/ 0 h 238029"/>
              </a:gdLst>
              <a:ahLst/>
              <a:cxnLst>
                <a:cxn ang="0">
                  <a:pos x="connsiteX0" y="connsiteY0"/>
                </a:cxn>
                <a:cxn ang="0">
                  <a:pos x="connsiteX1" y="connsiteY1"/>
                </a:cxn>
                <a:cxn ang="0">
                  <a:pos x="connsiteX2" y="connsiteY2"/>
                </a:cxn>
              </a:cxnLst>
              <a:rect l="l" t="t" r="r" b="b"/>
              <a:pathLst>
                <a:path w="238029" h="238029">
                  <a:moveTo>
                    <a:pt x="0" y="238030"/>
                  </a:moveTo>
                  <a:lnTo>
                    <a:pt x="238030" y="0"/>
                  </a:lnTo>
                  <a:lnTo>
                    <a:pt x="0" y="0"/>
                  </a:lnTo>
                  <a:close/>
                </a:path>
              </a:pathLst>
            </a:custGeom>
            <a:grpFill/>
            <a:ln w="9525" cap="flat">
              <a:noFill/>
              <a:prstDash val="solid"/>
              <a:miter/>
            </a:ln>
          </p:spPr>
          <p:txBody>
            <a:bodyPr rtlCol="0" anchor="ctr"/>
            <a:lstStyle/>
            <a:p>
              <a:endParaRPr lang="en-GB"/>
            </a:p>
          </p:txBody>
        </p:sp>
        <p:sp>
          <p:nvSpPr>
            <p:cNvPr id="10" name="任意多边形: 形状 9">
              <a:extLst>
                <a:ext uri="{FF2B5EF4-FFF2-40B4-BE49-F238E27FC236}">
                  <a16:creationId xmlns:a16="http://schemas.microsoft.com/office/drawing/2014/main" id="{F2123D1E-8117-44C1-815D-DF62CA7936D4}"/>
                </a:ext>
              </a:extLst>
            </p:cNvPr>
            <p:cNvSpPr/>
            <p:nvPr/>
          </p:nvSpPr>
          <p:spPr>
            <a:xfrm>
              <a:off x="-1083009" y="-583982"/>
              <a:ext cx="381502" cy="1052076"/>
            </a:xfrm>
            <a:custGeom>
              <a:avLst/>
              <a:gdLst>
                <a:gd name="connsiteX0" fmla="*/ 0 w 157638"/>
                <a:gd name="connsiteY0" fmla="*/ 434721 h 434721"/>
                <a:gd name="connsiteX1" fmla="*/ 157639 w 157638"/>
                <a:gd name="connsiteY1" fmla="*/ 277178 h 434721"/>
                <a:gd name="connsiteX2" fmla="*/ 157544 w 157638"/>
                <a:gd name="connsiteY2" fmla="*/ 0 h 434721"/>
                <a:gd name="connsiteX3" fmla="*/ 0 w 157638"/>
                <a:gd name="connsiteY3" fmla="*/ 157544 h 434721"/>
              </a:gdLst>
              <a:ahLst/>
              <a:cxnLst>
                <a:cxn ang="0">
                  <a:pos x="connsiteX0" y="connsiteY0"/>
                </a:cxn>
                <a:cxn ang="0">
                  <a:pos x="connsiteX1" y="connsiteY1"/>
                </a:cxn>
                <a:cxn ang="0">
                  <a:pos x="connsiteX2" y="connsiteY2"/>
                </a:cxn>
                <a:cxn ang="0">
                  <a:pos x="connsiteX3" y="connsiteY3"/>
                </a:cxn>
              </a:cxnLst>
              <a:rect l="l" t="t" r="r" b="b"/>
              <a:pathLst>
                <a:path w="157638" h="434721">
                  <a:moveTo>
                    <a:pt x="0" y="434721"/>
                  </a:moveTo>
                  <a:lnTo>
                    <a:pt x="157639" y="277178"/>
                  </a:lnTo>
                  <a:lnTo>
                    <a:pt x="157544" y="0"/>
                  </a:lnTo>
                  <a:lnTo>
                    <a:pt x="0" y="157544"/>
                  </a:lnTo>
                  <a:close/>
                </a:path>
              </a:pathLst>
            </a:custGeom>
            <a:grpFill/>
            <a:ln w="9525" cap="flat">
              <a:noFill/>
              <a:prstDash val="solid"/>
              <a:miter/>
            </a:ln>
          </p:spPr>
          <p:txBody>
            <a:bodyPr rtlCol="0" anchor="ctr"/>
            <a:lstStyle/>
            <a:p>
              <a:endParaRPr lang="en-GB"/>
            </a:p>
          </p:txBody>
        </p:sp>
        <p:sp>
          <p:nvSpPr>
            <p:cNvPr id="11" name="任意多边形: 形状 10">
              <a:extLst>
                <a:ext uri="{FF2B5EF4-FFF2-40B4-BE49-F238E27FC236}">
                  <a16:creationId xmlns:a16="http://schemas.microsoft.com/office/drawing/2014/main" id="{AF75BD6F-2EAD-4280-A812-538AE6550552}"/>
                </a:ext>
              </a:extLst>
            </p:cNvPr>
            <p:cNvSpPr/>
            <p:nvPr/>
          </p:nvSpPr>
          <p:spPr>
            <a:xfrm>
              <a:off x="-1007170" y="-258493"/>
              <a:ext cx="251954" cy="251954"/>
            </a:xfrm>
            <a:custGeom>
              <a:avLst/>
              <a:gdLst>
                <a:gd name="connsiteX0" fmla="*/ 38291 w 104108"/>
                <a:gd name="connsiteY0" fmla="*/ 104108 h 104108"/>
                <a:gd name="connsiteX1" fmla="*/ 104108 w 104108"/>
                <a:gd name="connsiteY1" fmla="*/ 38291 h 104108"/>
                <a:gd name="connsiteX2" fmla="*/ 104108 w 104108"/>
                <a:gd name="connsiteY2" fmla="*/ 0 h 104108"/>
                <a:gd name="connsiteX3" fmla="*/ 0 w 104108"/>
                <a:gd name="connsiteY3" fmla="*/ 104108 h 104108"/>
              </a:gdLst>
              <a:ahLst/>
              <a:cxnLst>
                <a:cxn ang="0">
                  <a:pos x="connsiteX0" y="connsiteY0"/>
                </a:cxn>
                <a:cxn ang="0">
                  <a:pos x="connsiteX1" y="connsiteY1"/>
                </a:cxn>
                <a:cxn ang="0">
                  <a:pos x="connsiteX2" y="connsiteY2"/>
                </a:cxn>
                <a:cxn ang="0">
                  <a:pos x="connsiteX3" y="connsiteY3"/>
                </a:cxn>
              </a:cxnLst>
              <a:rect l="l" t="t" r="r" b="b"/>
              <a:pathLst>
                <a:path w="104108" h="104108">
                  <a:moveTo>
                    <a:pt x="38291" y="104108"/>
                  </a:moveTo>
                  <a:lnTo>
                    <a:pt x="104108" y="38291"/>
                  </a:lnTo>
                  <a:lnTo>
                    <a:pt x="104108" y="0"/>
                  </a:lnTo>
                  <a:lnTo>
                    <a:pt x="0" y="104108"/>
                  </a:lnTo>
                  <a:close/>
                </a:path>
              </a:pathLst>
            </a:custGeom>
            <a:grpFill/>
            <a:ln w="9525" cap="flat">
              <a:noFill/>
              <a:prstDash val="solid"/>
              <a:miter/>
            </a:ln>
          </p:spPr>
          <p:txBody>
            <a:bodyPr rtlCol="0" anchor="ctr"/>
            <a:lstStyle/>
            <a:p>
              <a:endParaRPr lang="en-GB"/>
            </a:p>
          </p:txBody>
        </p:sp>
        <p:sp>
          <p:nvSpPr>
            <p:cNvPr id="12" name="任意多边形: 形状 11">
              <a:extLst>
                <a:ext uri="{FF2B5EF4-FFF2-40B4-BE49-F238E27FC236}">
                  <a16:creationId xmlns:a16="http://schemas.microsoft.com/office/drawing/2014/main" id="{0A13AB88-0BB0-4EB4-BA3D-71811EDD6A83}"/>
                </a:ext>
              </a:extLst>
            </p:cNvPr>
            <p:cNvSpPr/>
            <p:nvPr/>
          </p:nvSpPr>
          <p:spPr>
            <a:xfrm>
              <a:off x="-1083009" y="959555"/>
              <a:ext cx="645905" cy="2150253"/>
            </a:xfrm>
            <a:custGeom>
              <a:avLst/>
              <a:gdLst>
                <a:gd name="connsiteX0" fmla="*/ 0 w 266890"/>
                <a:gd name="connsiteY0" fmla="*/ 888492 h 888491"/>
                <a:gd name="connsiteX1" fmla="*/ 266891 w 266890"/>
                <a:gd name="connsiteY1" fmla="*/ 621602 h 888491"/>
                <a:gd name="connsiteX2" fmla="*/ 266891 w 266890"/>
                <a:gd name="connsiteY2" fmla="*/ 0 h 888491"/>
                <a:gd name="connsiteX3" fmla="*/ 0 w 266890"/>
                <a:gd name="connsiteY3" fmla="*/ 266890 h 888491"/>
              </a:gdLst>
              <a:ahLst/>
              <a:cxnLst>
                <a:cxn ang="0">
                  <a:pos x="connsiteX0" y="connsiteY0"/>
                </a:cxn>
                <a:cxn ang="0">
                  <a:pos x="connsiteX1" y="connsiteY1"/>
                </a:cxn>
                <a:cxn ang="0">
                  <a:pos x="connsiteX2" y="connsiteY2"/>
                </a:cxn>
                <a:cxn ang="0">
                  <a:pos x="connsiteX3" y="connsiteY3"/>
                </a:cxn>
              </a:cxnLst>
              <a:rect l="l" t="t" r="r" b="b"/>
              <a:pathLst>
                <a:path w="266890" h="888491">
                  <a:moveTo>
                    <a:pt x="0" y="888492"/>
                  </a:moveTo>
                  <a:lnTo>
                    <a:pt x="266891" y="621602"/>
                  </a:lnTo>
                  <a:lnTo>
                    <a:pt x="266891" y="0"/>
                  </a:lnTo>
                  <a:lnTo>
                    <a:pt x="0" y="266890"/>
                  </a:lnTo>
                  <a:close/>
                </a:path>
              </a:pathLst>
            </a:custGeom>
            <a:grpFill/>
            <a:ln w="9525" cap="flat">
              <a:noFill/>
              <a:prstDash val="solid"/>
              <a:miter/>
            </a:ln>
          </p:spPr>
          <p:txBody>
            <a:bodyPr rtlCol="0" anchor="ctr"/>
            <a:lstStyle/>
            <a:p>
              <a:endParaRPr lang="en-GB"/>
            </a:p>
          </p:txBody>
        </p:sp>
        <p:sp>
          <p:nvSpPr>
            <p:cNvPr id="13" name="任意多边形: 形状 12">
              <a:extLst>
                <a:ext uri="{FF2B5EF4-FFF2-40B4-BE49-F238E27FC236}">
                  <a16:creationId xmlns:a16="http://schemas.microsoft.com/office/drawing/2014/main" id="{AB66F921-293F-40A0-80B9-23DED99E0772}"/>
                </a:ext>
              </a:extLst>
            </p:cNvPr>
            <p:cNvSpPr/>
            <p:nvPr/>
          </p:nvSpPr>
          <p:spPr>
            <a:xfrm>
              <a:off x="-812844" y="-878120"/>
              <a:ext cx="222677" cy="222677"/>
            </a:xfrm>
            <a:custGeom>
              <a:avLst/>
              <a:gdLst>
                <a:gd name="connsiteX0" fmla="*/ 33814 w 92011"/>
                <a:gd name="connsiteY0" fmla="*/ 92012 h 92011"/>
                <a:gd name="connsiteX1" fmla="*/ 92011 w 92011"/>
                <a:gd name="connsiteY1" fmla="*/ 33909 h 92011"/>
                <a:gd name="connsiteX2" fmla="*/ 92011 w 92011"/>
                <a:gd name="connsiteY2" fmla="*/ 0 h 92011"/>
                <a:gd name="connsiteX3" fmla="*/ 0 w 92011"/>
                <a:gd name="connsiteY3" fmla="*/ 92012 h 92011"/>
              </a:gdLst>
              <a:ahLst/>
              <a:cxnLst>
                <a:cxn ang="0">
                  <a:pos x="connsiteX0" y="connsiteY0"/>
                </a:cxn>
                <a:cxn ang="0">
                  <a:pos x="connsiteX1" y="connsiteY1"/>
                </a:cxn>
                <a:cxn ang="0">
                  <a:pos x="connsiteX2" y="connsiteY2"/>
                </a:cxn>
                <a:cxn ang="0">
                  <a:pos x="connsiteX3" y="connsiteY3"/>
                </a:cxn>
              </a:cxnLst>
              <a:rect l="l" t="t" r="r" b="b"/>
              <a:pathLst>
                <a:path w="92011" h="92011">
                  <a:moveTo>
                    <a:pt x="33814" y="92012"/>
                  </a:moveTo>
                  <a:lnTo>
                    <a:pt x="92011" y="33909"/>
                  </a:lnTo>
                  <a:lnTo>
                    <a:pt x="92011" y="0"/>
                  </a:lnTo>
                  <a:lnTo>
                    <a:pt x="0" y="92012"/>
                  </a:lnTo>
                  <a:close/>
                </a:path>
              </a:pathLst>
            </a:custGeom>
            <a:grpFill/>
            <a:ln w="9525" cap="flat">
              <a:noFill/>
              <a:prstDash val="solid"/>
              <a:miter/>
            </a:ln>
          </p:spPr>
          <p:txBody>
            <a:bodyPr rtlCol="0" anchor="ctr"/>
            <a:lstStyle/>
            <a:p>
              <a:endParaRPr lang="en-GB"/>
            </a:p>
          </p:txBody>
        </p:sp>
        <p:sp>
          <p:nvSpPr>
            <p:cNvPr id="14" name="任意多边形: 形状 13">
              <a:extLst>
                <a:ext uri="{FF2B5EF4-FFF2-40B4-BE49-F238E27FC236}">
                  <a16:creationId xmlns:a16="http://schemas.microsoft.com/office/drawing/2014/main" id="{EA919778-7B2E-4092-A713-6442A2520046}"/>
                </a:ext>
              </a:extLst>
            </p:cNvPr>
            <p:cNvSpPr/>
            <p:nvPr/>
          </p:nvSpPr>
          <p:spPr>
            <a:xfrm>
              <a:off x="-1083009" y="-725750"/>
              <a:ext cx="1625138" cy="2994864"/>
            </a:xfrm>
            <a:custGeom>
              <a:avLst/>
              <a:gdLst>
                <a:gd name="connsiteX0" fmla="*/ 0 w 671512"/>
                <a:gd name="connsiteY0" fmla="*/ 1237488 h 1237487"/>
                <a:gd name="connsiteX1" fmla="*/ 671513 w 671512"/>
                <a:gd name="connsiteY1" fmla="*/ 565976 h 1237487"/>
                <a:gd name="connsiteX2" fmla="*/ 671513 w 671512"/>
                <a:gd name="connsiteY2" fmla="*/ 0 h 1237487"/>
                <a:gd name="connsiteX3" fmla="*/ 0 w 671512"/>
                <a:gd name="connsiteY3" fmla="*/ 671608 h 1237487"/>
              </a:gdLst>
              <a:ahLst/>
              <a:cxnLst>
                <a:cxn ang="0">
                  <a:pos x="connsiteX0" y="connsiteY0"/>
                </a:cxn>
                <a:cxn ang="0">
                  <a:pos x="connsiteX1" y="connsiteY1"/>
                </a:cxn>
                <a:cxn ang="0">
                  <a:pos x="connsiteX2" y="connsiteY2"/>
                </a:cxn>
                <a:cxn ang="0">
                  <a:pos x="connsiteX3" y="connsiteY3"/>
                </a:cxn>
              </a:cxnLst>
              <a:rect l="l" t="t" r="r" b="b"/>
              <a:pathLst>
                <a:path w="671512" h="1237487">
                  <a:moveTo>
                    <a:pt x="0" y="1237488"/>
                  </a:moveTo>
                  <a:lnTo>
                    <a:pt x="671513" y="565976"/>
                  </a:lnTo>
                  <a:lnTo>
                    <a:pt x="671513" y="0"/>
                  </a:lnTo>
                  <a:lnTo>
                    <a:pt x="0" y="671608"/>
                  </a:lnTo>
                  <a:close/>
                </a:path>
              </a:pathLst>
            </a:custGeom>
            <a:grpFill/>
            <a:ln w="9525" cap="flat">
              <a:noFill/>
              <a:prstDash val="solid"/>
              <a:miter/>
            </a:ln>
          </p:spPr>
          <p:txBody>
            <a:bodyPr rtlCol="0" anchor="ctr"/>
            <a:lstStyle/>
            <a:p>
              <a:endParaRPr lang="en-GB"/>
            </a:p>
          </p:txBody>
        </p:sp>
        <p:sp>
          <p:nvSpPr>
            <p:cNvPr id="15" name="任意多边形: 形状 14">
              <a:extLst>
                <a:ext uri="{FF2B5EF4-FFF2-40B4-BE49-F238E27FC236}">
                  <a16:creationId xmlns:a16="http://schemas.microsoft.com/office/drawing/2014/main" id="{6F33BA88-C8B7-485B-A286-4ECCDC89D57A}"/>
                </a:ext>
              </a:extLst>
            </p:cNvPr>
            <p:cNvSpPr/>
            <p:nvPr/>
          </p:nvSpPr>
          <p:spPr>
            <a:xfrm>
              <a:off x="-1083009" y="288292"/>
              <a:ext cx="1508728" cy="1508728"/>
            </a:xfrm>
            <a:custGeom>
              <a:avLst/>
              <a:gdLst>
                <a:gd name="connsiteX0" fmla="*/ 0 w 623411"/>
                <a:gd name="connsiteY0" fmla="*/ 623411 h 623411"/>
                <a:gd name="connsiteX1" fmla="*/ 623411 w 623411"/>
                <a:gd name="connsiteY1" fmla="*/ 0 h 623411"/>
                <a:gd name="connsiteX2" fmla="*/ 211550 w 623411"/>
                <a:gd name="connsiteY2" fmla="*/ 0 h 623411"/>
                <a:gd name="connsiteX3" fmla="*/ 0 w 623411"/>
                <a:gd name="connsiteY3" fmla="*/ 211550 h 623411"/>
              </a:gdLst>
              <a:ahLst/>
              <a:cxnLst>
                <a:cxn ang="0">
                  <a:pos x="connsiteX0" y="connsiteY0"/>
                </a:cxn>
                <a:cxn ang="0">
                  <a:pos x="connsiteX1" y="connsiteY1"/>
                </a:cxn>
                <a:cxn ang="0">
                  <a:pos x="connsiteX2" y="connsiteY2"/>
                </a:cxn>
                <a:cxn ang="0">
                  <a:pos x="connsiteX3" y="connsiteY3"/>
                </a:cxn>
              </a:cxnLst>
              <a:rect l="l" t="t" r="r" b="b"/>
              <a:pathLst>
                <a:path w="623411" h="623411">
                  <a:moveTo>
                    <a:pt x="0" y="623411"/>
                  </a:moveTo>
                  <a:lnTo>
                    <a:pt x="623411" y="0"/>
                  </a:lnTo>
                  <a:lnTo>
                    <a:pt x="211550" y="0"/>
                  </a:lnTo>
                  <a:lnTo>
                    <a:pt x="0" y="211550"/>
                  </a:lnTo>
                  <a:close/>
                </a:path>
              </a:pathLst>
            </a:custGeom>
            <a:grpFill/>
            <a:ln w="9525" cap="flat">
              <a:noFill/>
              <a:prstDash val="solid"/>
              <a:miter/>
            </a:ln>
          </p:spPr>
          <p:txBody>
            <a:bodyPr rtlCol="0" anchor="ctr"/>
            <a:lstStyle/>
            <a:p>
              <a:endParaRPr lang="en-GB"/>
            </a:p>
          </p:txBody>
        </p:sp>
        <p:sp>
          <p:nvSpPr>
            <p:cNvPr id="16" name="任意多边形: 形状 15">
              <a:extLst>
                <a:ext uri="{FF2B5EF4-FFF2-40B4-BE49-F238E27FC236}">
                  <a16:creationId xmlns:a16="http://schemas.microsoft.com/office/drawing/2014/main" id="{A4CA9CA4-D988-492C-B348-53CBE71E5603}"/>
                </a:ext>
              </a:extLst>
            </p:cNvPr>
            <p:cNvSpPr/>
            <p:nvPr/>
          </p:nvSpPr>
          <p:spPr>
            <a:xfrm>
              <a:off x="-1083009" y="-917999"/>
              <a:ext cx="2160627" cy="2160395"/>
            </a:xfrm>
            <a:custGeom>
              <a:avLst/>
              <a:gdLst>
                <a:gd name="connsiteX0" fmla="*/ 272320 w 892778"/>
                <a:gd name="connsiteY0" fmla="*/ 0 h 892682"/>
                <a:gd name="connsiteX1" fmla="*/ 0 w 892778"/>
                <a:gd name="connsiteY1" fmla="*/ 272320 h 892682"/>
                <a:gd name="connsiteX2" fmla="*/ 0 w 892778"/>
                <a:gd name="connsiteY2" fmla="*/ 892683 h 892682"/>
                <a:gd name="connsiteX3" fmla="*/ 892778 w 892778"/>
                <a:gd name="connsiteY3" fmla="*/ 0 h 892682"/>
              </a:gdLst>
              <a:ahLst/>
              <a:cxnLst>
                <a:cxn ang="0">
                  <a:pos x="connsiteX0" y="connsiteY0"/>
                </a:cxn>
                <a:cxn ang="0">
                  <a:pos x="connsiteX1" y="connsiteY1"/>
                </a:cxn>
                <a:cxn ang="0">
                  <a:pos x="connsiteX2" y="connsiteY2"/>
                </a:cxn>
                <a:cxn ang="0">
                  <a:pos x="connsiteX3" y="connsiteY3"/>
                </a:cxn>
              </a:cxnLst>
              <a:rect l="l" t="t" r="r" b="b"/>
              <a:pathLst>
                <a:path w="892778" h="892682">
                  <a:moveTo>
                    <a:pt x="272320" y="0"/>
                  </a:moveTo>
                  <a:lnTo>
                    <a:pt x="0" y="272320"/>
                  </a:lnTo>
                  <a:lnTo>
                    <a:pt x="0" y="892683"/>
                  </a:lnTo>
                  <a:lnTo>
                    <a:pt x="892778" y="0"/>
                  </a:lnTo>
                  <a:close/>
                </a:path>
              </a:pathLst>
            </a:custGeom>
            <a:grpFill/>
            <a:ln w="9525" cap="flat">
              <a:noFill/>
              <a:prstDash val="solid"/>
              <a:miter/>
            </a:ln>
          </p:spPr>
          <p:txBody>
            <a:bodyPr rtlCol="0" anchor="ctr"/>
            <a:lstStyle/>
            <a:p>
              <a:endParaRPr lang="en-GB"/>
            </a:p>
          </p:txBody>
        </p:sp>
        <p:sp>
          <p:nvSpPr>
            <p:cNvPr id="17" name="任意多边形: 形状 16">
              <a:extLst>
                <a:ext uri="{FF2B5EF4-FFF2-40B4-BE49-F238E27FC236}">
                  <a16:creationId xmlns:a16="http://schemas.microsoft.com/office/drawing/2014/main" id="{865ECF2B-145E-4C75-A1D1-0DFD095F7B07}"/>
                </a:ext>
              </a:extLst>
            </p:cNvPr>
            <p:cNvSpPr/>
            <p:nvPr/>
          </p:nvSpPr>
          <p:spPr>
            <a:xfrm>
              <a:off x="870616" y="-617868"/>
              <a:ext cx="597728" cy="597728"/>
            </a:xfrm>
            <a:custGeom>
              <a:avLst/>
              <a:gdLst>
                <a:gd name="connsiteX0" fmla="*/ 156115 w 246983"/>
                <a:gd name="connsiteY0" fmla="*/ 0 h 246983"/>
                <a:gd name="connsiteX1" fmla="*/ 0 w 246983"/>
                <a:gd name="connsiteY1" fmla="*/ 156210 h 246983"/>
                <a:gd name="connsiteX2" fmla="*/ 0 w 246983"/>
                <a:gd name="connsiteY2" fmla="*/ 246983 h 246983"/>
                <a:gd name="connsiteX3" fmla="*/ 246983 w 246983"/>
                <a:gd name="connsiteY3" fmla="*/ 0 h 246983"/>
              </a:gdLst>
              <a:ahLst/>
              <a:cxnLst>
                <a:cxn ang="0">
                  <a:pos x="connsiteX0" y="connsiteY0"/>
                </a:cxn>
                <a:cxn ang="0">
                  <a:pos x="connsiteX1" y="connsiteY1"/>
                </a:cxn>
                <a:cxn ang="0">
                  <a:pos x="connsiteX2" y="connsiteY2"/>
                </a:cxn>
                <a:cxn ang="0">
                  <a:pos x="connsiteX3" y="connsiteY3"/>
                </a:cxn>
              </a:cxnLst>
              <a:rect l="l" t="t" r="r" b="b"/>
              <a:pathLst>
                <a:path w="246983" h="246983">
                  <a:moveTo>
                    <a:pt x="156115" y="0"/>
                  </a:moveTo>
                  <a:lnTo>
                    <a:pt x="0" y="156210"/>
                  </a:lnTo>
                  <a:lnTo>
                    <a:pt x="0" y="246983"/>
                  </a:lnTo>
                  <a:lnTo>
                    <a:pt x="246983" y="0"/>
                  </a:lnTo>
                  <a:close/>
                </a:path>
              </a:pathLst>
            </a:custGeom>
            <a:grpFill/>
            <a:ln w="9525" cap="flat">
              <a:noFill/>
              <a:prstDash val="solid"/>
              <a:miter/>
            </a:ln>
          </p:spPr>
          <p:txBody>
            <a:bodyPr rtlCol="0" anchor="ctr"/>
            <a:lstStyle/>
            <a:p>
              <a:endParaRPr lang="en-GB"/>
            </a:p>
          </p:txBody>
        </p:sp>
        <p:sp>
          <p:nvSpPr>
            <p:cNvPr id="18" name="任意多边形: 形状 17">
              <a:extLst>
                <a:ext uri="{FF2B5EF4-FFF2-40B4-BE49-F238E27FC236}">
                  <a16:creationId xmlns:a16="http://schemas.microsoft.com/office/drawing/2014/main" id="{4521364F-BA1A-4793-9F09-2EFE3D8F884B}"/>
                </a:ext>
              </a:extLst>
            </p:cNvPr>
            <p:cNvSpPr/>
            <p:nvPr/>
          </p:nvSpPr>
          <p:spPr>
            <a:xfrm>
              <a:off x="332820" y="-891491"/>
              <a:ext cx="156519" cy="156289"/>
            </a:xfrm>
            <a:custGeom>
              <a:avLst/>
              <a:gdLst>
                <a:gd name="connsiteX0" fmla="*/ 40958 w 64674"/>
                <a:gd name="connsiteY0" fmla="*/ 0 h 64579"/>
                <a:gd name="connsiteX1" fmla="*/ 0 w 64674"/>
                <a:gd name="connsiteY1" fmla="*/ 40862 h 64579"/>
                <a:gd name="connsiteX2" fmla="*/ 0 w 64674"/>
                <a:gd name="connsiteY2" fmla="*/ 64580 h 64579"/>
                <a:gd name="connsiteX3" fmla="*/ 64675 w 64674"/>
                <a:gd name="connsiteY3" fmla="*/ 0 h 64579"/>
              </a:gdLst>
              <a:ahLst/>
              <a:cxnLst>
                <a:cxn ang="0">
                  <a:pos x="connsiteX0" y="connsiteY0"/>
                </a:cxn>
                <a:cxn ang="0">
                  <a:pos x="connsiteX1" y="connsiteY1"/>
                </a:cxn>
                <a:cxn ang="0">
                  <a:pos x="connsiteX2" y="connsiteY2"/>
                </a:cxn>
                <a:cxn ang="0">
                  <a:pos x="connsiteX3" y="connsiteY3"/>
                </a:cxn>
              </a:cxnLst>
              <a:rect l="l" t="t" r="r" b="b"/>
              <a:pathLst>
                <a:path w="64674" h="64579">
                  <a:moveTo>
                    <a:pt x="40958" y="0"/>
                  </a:moveTo>
                  <a:lnTo>
                    <a:pt x="0" y="40862"/>
                  </a:lnTo>
                  <a:lnTo>
                    <a:pt x="0" y="64580"/>
                  </a:lnTo>
                  <a:lnTo>
                    <a:pt x="64675" y="0"/>
                  </a:lnTo>
                  <a:close/>
                </a:path>
              </a:pathLst>
            </a:custGeom>
            <a:grpFill/>
            <a:ln w="9525" cap="flat">
              <a:noFill/>
              <a:prstDash val="solid"/>
              <a:miter/>
            </a:ln>
          </p:spPr>
          <p:txBody>
            <a:bodyPr rtlCol="0" anchor="ctr"/>
            <a:lstStyle/>
            <a:p>
              <a:endParaRPr lang="en-GB"/>
            </a:p>
          </p:txBody>
        </p:sp>
        <p:sp>
          <p:nvSpPr>
            <p:cNvPr id="19" name="任意多边形: 形状 18">
              <a:extLst>
                <a:ext uri="{FF2B5EF4-FFF2-40B4-BE49-F238E27FC236}">
                  <a16:creationId xmlns:a16="http://schemas.microsoft.com/office/drawing/2014/main" id="{057CFEE8-E720-4B09-8C79-F1F9CCA8EDBD}"/>
                </a:ext>
              </a:extLst>
            </p:cNvPr>
            <p:cNvSpPr/>
            <p:nvPr/>
          </p:nvSpPr>
          <p:spPr>
            <a:xfrm>
              <a:off x="-1083009" y="-917999"/>
              <a:ext cx="577672" cy="2371551"/>
            </a:xfrm>
            <a:custGeom>
              <a:avLst/>
              <a:gdLst>
                <a:gd name="connsiteX0" fmla="*/ 95441 w 238696"/>
                <a:gd name="connsiteY0" fmla="*/ 0 h 979932"/>
                <a:gd name="connsiteX1" fmla="*/ 0 w 238696"/>
                <a:gd name="connsiteY1" fmla="*/ 95345 h 979932"/>
                <a:gd name="connsiteX2" fmla="*/ 0 w 238696"/>
                <a:gd name="connsiteY2" fmla="*/ 979932 h 979932"/>
                <a:gd name="connsiteX3" fmla="*/ 238697 w 238696"/>
                <a:gd name="connsiteY3" fmla="*/ 741236 h 979932"/>
                <a:gd name="connsiteX4" fmla="*/ 238697 w 238696"/>
                <a:gd name="connsiteY4" fmla="*/ 0 h 9799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696" h="979932">
                  <a:moveTo>
                    <a:pt x="95441" y="0"/>
                  </a:moveTo>
                  <a:lnTo>
                    <a:pt x="0" y="95345"/>
                  </a:lnTo>
                  <a:lnTo>
                    <a:pt x="0" y="979932"/>
                  </a:lnTo>
                  <a:lnTo>
                    <a:pt x="238697" y="741236"/>
                  </a:lnTo>
                  <a:lnTo>
                    <a:pt x="238697" y="0"/>
                  </a:lnTo>
                  <a:close/>
                </a:path>
              </a:pathLst>
            </a:custGeom>
            <a:grpFill/>
            <a:ln w="9525" cap="flat">
              <a:noFill/>
              <a:prstDash val="solid"/>
              <a:miter/>
            </a:ln>
          </p:spPr>
          <p:txBody>
            <a:bodyPr rtlCol="0" anchor="ctr"/>
            <a:lstStyle/>
            <a:p>
              <a:endParaRPr lang="en-GB"/>
            </a:p>
          </p:txBody>
        </p:sp>
        <p:sp>
          <p:nvSpPr>
            <p:cNvPr id="20" name="任意多边形: 形状 19">
              <a:extLst>
                <a:ext uri="{FF2B5EF4-FFF2-40B4-BE49-F238E27FC236}">
                  <a16:creationId xmlns:a16="http://schemas.microsoft.com/office/drawing/2014/main" id="{5AE181EC-F2EF-470D-9803-1684A2C5D614}"/>
                </a:ext>
              </a:extLst>
            </p:cNvPr>
            <p:cNvSpPr/>
            <p:nvPr/>
          </p:nvSpPr>
          <p:spPr>
            <a:xfrm>
              <a:off x="-1059727" y="-917999"/>
              <a:ext cx="372974" cy="82294"/>
            </a:xfrm>
            <a:custGeom>
              <a:avLst/>
              <a:gdLst>
                <a:gd name="connsiteX0" fmla="*/ 34004 w 154114"/>
                <a:gd name="connsiteY0" fmla="*/ 0 h 34004"/>
                <a:gd name="connsiteX1" fmla="*/ 0 w 154114"/>
                <a:gd name="connsiteY1" fmla="*/ 34004 h 34004"/>
                <a:gd name="connsiteX2" fmla="*/ 120110 w 154114"/>
                <a:gd name="connsiteY2" fmla="*/ 34004 h 34004"/>
                <a:gd name="connsiteX3" fmla="*/ 154115 w 154114"/>
                <a:gd name="connsiteY3" fmla="*/ 0 h 34004"/>
              </a:gdLst>
              <a:ahLst/>
              <a:cxnLst>
                <a:cxn ang="0">
                  <a:pos x="connsiteX0" y="connsiteY0"/>
                </a:cxn>
                <a:cxn ang="0">
                  <a:pos x="connsiteX1" y="connsiteY1"/>
                </a:cxn>
                <a:cxn ang="0">
                  <a:pos x="connsiteX2" y="connsiteY2"/>
                </a:cxn>
                <a:cxn ang="0">
                  <a:pos x="connsiteX3" y="connsiteY3"/>
                </a:cxn>
              </a:cxnLst>
              <a:rect l="l" t="t" r="r" b="b"/>
              <a:pathLst>
                <a:path w="154114" h="34004">
                  <a:moveTo>
                    <a:pt x="34004" y="0"/>
                  </a:moveTo>
                  <a:lnTo>
                    <a:pt x="0" y="34004"/>
                  </a:lnTo>
                  <a:lnTo>
                    <a:pt x="120110" y="34004"/>
                  </a:lnTo>
                  <a:lnTo>
                    <a:pt x="154115" y="0"/>
                  </a:lnTo>
                  <a:close/>
                </a:path>
              </a:pathLst>
            </a:custGeom>
            <a:grpFill/>
            <a:ln w="9525" cap="flat">
              <a:noFill/>
              <a:prstDash val="solid"/>
              <a:miter/>
            </a:ln>
          </p:spPr>
          <p:txBody>
            <a:bodyPr rtlCol="0" anchor="ctr"/>
            <a:lstStyle/>
            <a:p>
              <a:endParaRPr lang="en-GB"/>
            </a:p>
          </p:txBody>
        </p:sp>
        <p:sp>
          <p:nvSpPr>
            <p:cNvPr id="21" name="任意多边形: 形状 20">
              <a:extLst>
                <a:ext uri="{FF2B5EF4-FFF2-40B4-BE49-F238E27FC236}">
                  <a16:creationId xmlns:a16="http://schemas.microsoft.com/office/drawing/2014/main" id="{943FE458-991A-4B30-B3A9-ED7BB4A1F081}"/>
                </a:ext>
              </a:extLst>
            </p:cNvPr>
            <p:cNvSpPr/>
            <p:nvPr/>
          </p:nvSpPr>
          <p:spPr>
            <a:xfrm>
              <a:off x="-794403" y="-917999"/>
              <a:ext cx="1330537" cy="425532"/>
            </a:xfrm>
            <a:custGeom>
              <a:avLst/>
              <a:gdLst>
                <a:gd name="connsiteX0" fmla="*/ 175927 w 549782"/>
                <a:gd name="connsiteY0" fmla="*/ 0 h 175831"/>
                <a:gd name="connsiteX1" fmla="*/ 0 w 549782"/>
                <a:gd name="connsiteY1" fmla="*/ 175832 h 175831"/>
                <a:gd name="connsiteX2" fmla="*/ 373856 w 549782"/>
                <a:gd name="connsiteY2" fmla="*/ 175832 h 175831"/>
                <a:gd name="connsiteX3" fmla="*/ 549783 w 549782"/>
                <a:gd name="connsiteY3" fmla="*/ 0 h 175831"/>
              </a:gdLst>
              <a:ahLst/>
              <a:cxnLst>
                <a:cxn ang="0">
                  <a:pos x="connsiteX0" y="connsiteY0"/>
                </a:cxn>
                <a:cxn ang="0">
                  <a:pos x="connsiteX1" y="connsiteY1"/>
                </a:cxn>
                <a:cxn ang="0">
                  <a:pos x="connsiteX2" y="connsiteY2"/>
                </a:cxn>
                <a:cxn ang="0">
                  <a:pos x="connsiteX3" y="connsiteY3"/>
                </a:cxn>
              </a:cxnLst>
              <a:rect l="l" t="t" r="r" b="b"/>
              <a:pathLst>
                <a:path w="549782" h="175831">
                  <a:moveTo>
                    <a:pt x="175927" y="0"/>
                  </a:moveTo>
                  <a:lnTo>
                    <a:pt x="0" y="175832"/>
                  </a:lnTo>
                  <a:lnTo>
                    <a:pt x="373856" y="175832"/>
                  </a:lnTo>
                  <a:lnTo>
                    <a:pt x="549783" y="0"/>
                  </a:lnTo>
                  <a:close/>
                </a:path>
              </a:pathLst>
            </a:custGeom>
            <a:grpFill/>
            <a:ln w="9525" cap="flat">
              <a:noFill/>
              <a:prstDash val="solid"/>
              <a:miter/>
            </a:ln>
          </p:spPr>
          <p:txBody>
            <a:bodyPr rtlCol="0" anchor="ctr"/>
            <a:lstStyle/>
            <a:p>
              <a:endParaRPr lang="en-GB"/>
            </a:p>
          </p:txBody>
        </p:sp>
        <p:sp>
          <p:nvSpPr>
            <p:cNvPr id="22" name="任意多边形: 形状 21">
              <a:extLst>
                <a:ext uri="{FF2B5EF4-FFF2-40B4-BE49-F238E27FC236}">
                  <a16:creationId xmlns:a16="http://schemas.microsoft.com/office/drawing/2014/main" id="{FCB8E78F-56A4-4A52-B095-9D7B0B7F6F93}"/>
                </a:ext>
              </a:extLst>
            </p:cNvPr>
            <p:cNvSpPr/>
            <p:nvPr/>
          </p:nvSpPr>
          <p:spPr>
            <a:xfrm>
              <a:off x="1265490" y="-917999"/>
              <a:ext cx="675181" cy="675181"/>
            </a:xfrm>
            <a:custGeom>
              <a:avLst/>
              <a:gdLst>
                <a:gd name="connsiteX0" fmla="*/ 0 w 278987"/>
                <a:gd name="connsiteY0" fmla="*/ 0 h 278987"/>
                <a:gd name="connsiteX1" fmla="*/ 0 w 278987"/>
                <a:gd name="connsiteY1" fmla="*/ 278987 h 278987"/>
                <a:gd name="connsiteX2" fmla="*/ 278987 w 278987"/>
                <a:gd name="connsiteY2" fmla="*/ 0 h 278987"/>
              </a:gdLst>
              <a:ahLst/>
              <a:cxnLst>
                <a:cxn ang="0">
                  <a:pos x="connsiteX0" y="connsiteY0"/>
                </a:cxn>
                <a:cxn ang="0">
                  <a:pos x="connsiteX1" y="connsiteY1"/>
                </a:cxn>
                <a:cxn ang="0">
                  <a:pos x="connsiteX2" y="connsiteY2"/>
                </a:cxn>
              </a:cxnLst>
              <a:rect l="l" t="t" r="r" b="b"/>
              <a:pathLst>
                <a:path w="278987" h="278987">
                  <a:moveTo>
                    <a:pt x="0" y="0"/>
                  </a:moveTo>
                  <a:lnTo>
                    <a:pt x="0" y="278987"/>
                  </a:lnTo>
                  <a:lnTo>
                    <a:pt x="278987" y="0"/>
                  </a:lnTo>
                  <a:close/>
                </a:path>
              </a:pathLst>
            </a:custGeom>
            <a:grpFill/>
            <a:ln w="9525" cap="flat">
              <a:noFill/>
              <a:prstDash val="solid"/>
              <a:miter/>
            </a:ln>
          </p:spPr>
          <p:txBody>
            <a:bodyPr rtlCol="0" anchor="ctr"/>
            <a:lstStyle/>
            <a:p>
              <a:endParaRPr lang="en-GB"/>
            </a:p>
          </p:txBody>
        </p:sp>
        <p:sp>
          <p:nvSpPr>
            <p:cNvPr id="23" name="任意多边形: 形状 22">
              <a:extLst>
                <a:ext uri="{FF2B5EF4-FFF2-40B4-BE49-F238E27FC236}">
                  <a16:creationId xmlns:a16="http://schemas.microsoft.com/office/drawing/2014/main" id="{FFEB27FD-F335-4BF8-BA23-E7D7AFA31EAA}"/>
                </a:ext>
              </a:extLst>
            </p:cNvPr>
            <p:cNvSpPr/>
            <p:nvPr/>
          </p:nvSpPr>
          <p:spPr>
            <a:xfrm>
              <a:off x="-1083009" y="-614180"/>
              <a:ext cx="777068" cy="776838"/>
            </a:xfrm>
            <a:custGeom>
              <a:avLst/>
              <a:gdLst>
                <a:gd name="connsiteX0" fmla="*/ 0 w 321087"/>
                <a:gd name="connsiteY0" fmla="*/ 320993 h 320992"/>
                <a:gd name="connsiteX1" fmla="*/ 321088 w 321087"/>
                <a:gd name="connsiteY1" fmla="*/ 0 h 320992"/>
                <a:gd name="connsiteX2" fmla="*/ 200692 w 321087"/>
                <a:gd name="connsiteY2" fmla="*/ 0 h 320992"/>
                <a:gd name="connsiteX3" fmla="*/ 0 w 321087"/>
                <a:gd name="connsiteY3" fmla="*/ 200692 h 320992"/>
              </a:gdLst>
              <a:ahLst/>
              <a:cxnLst>
                <a:cxn ang="0">
                  <a:pos x="connsiteX0" y="connsiteY0"/>
                </a:cxn>
                <a:cxn ang="0">
                  <a:pos x="connsiteX1" y="connsiteY1"/>
                </a:cxn>
                <a:cxn ang="0">
                  <a:pos x="connsiteX2" y="connsiteY2"/>
                </a:cxn>
                <a:cxn ang="0">
                  <a:pos x="connsiteX3" y="connsiteY3"/>
                </a:cxn>
              </a:cxnLst>
              <a:rect l="l" t="t" r="r" b="b"/>
              <a:pathLst>
                <a:path w="321087" h="320992">
                  <a:moveTo>
                    <a:pt x="0" y="320993"/>
                  </a:moveTo>
                  <a:lnTo>
                    <a:pt x="321088" y="0"/>
                  </a:lnTo>
                  <a:lnTo>
                    <a:pt x="200692" y="0"/>
                  </a:lnTo>
                  <a:lnTo>
                    <a:pt x="0" y="200692"/>
                  </a:lnTo>
                  <a:close/>
                </a:path>
              </a:pathLst>
            </a:custGeom>
            <a:grpFill/>
            <a:ln w="9525" cap="flat">
              <a:noFill/>
              <a:prstDash val="solid"/>
              <a:miter/>
            </a:ln>
          </p:spPr>
          <p:txBody>
            <a:bodyPr rtlCol="0" anchor="ctr"/>
            <a:lstStyle/>
            <a:p>
              <a:endParaRPr lang="en-GB"/>
            </a:p>
          </p:txBody>
        </p:sp>
        <p:sp>
          <p:nvSpPr>
            <p:cNvPr id="24" name="任意多边形: 形状 23">
              <a:extLst>
                <a:ext uri="{FF2B5EF4-FFF2-40B4-BE49-F238E27FC236}">
                  <a16:creationId xmlns:a16="http://schemas.microsoft.com/office/drawing/2014/main" id="{E9F22261-5232-415B-8DE2-1D55BBCA7F29}"/>
                </a:ext>
              </a:extLst>
            </p:cNvPr>
            <p:cNvSpPr/>
            <p:nvPr/>
          </p:nvSpPr>
          <p:spPr>
            <a:xfrm>
              <a:off x="-875774" y="-917999"/>
              <a:ext cx="1385863" cy="1385631"/>
            </a:xfrm>
            <a:custGeom>
              <a:avLst/>
              <a:gdLst>
                <a:gd name="connsiteX0" fmla="*/ 312420 w 572643"/>
                <a:gd name="connsiteY0" fmla="*/ 0 h 572547"/>
                <a:gd name="connsiteX1" fmla="*/ 0 w 572643"/>
                <a:gd name="connsiteY1" fmla="*/ 312325 h 572547"/>
                <a:gd name="connsiteX2" fmla="*/ 0 w 572643"/>
                <a:gd name="connsiteY2" fmla="*/ 572548 h 572547"/>
                <a:gd name="connsiteX3" fmla="*/ 572643 w 572643"/>
                <a:gd name="connsiteY3" fmla="*/ 0 h 572547"/>
              </a:gdLst>
              <a:ahLst/>
              <a:cxnLst>
                <a:cxn ang="0">
                  <a:pos x="connsiteX0" y="connsiteY0"/>
                </a:cxn>
                <a:cxn ang="0">
                  <a:pos x="connsiteX1" y="connsiteY1"/>
                </a:cxn>
                <a:cxn ang="0">
                  <a:pos x="connsiteX2" y="connsiteY2"/>
                </a:cxn>
                <a:cxn ang="0">
                  <a:pos x="connsiteX3" y="connsiteY3"/>
                </a:cxn>
              </a:cxnLst>
              <a:rect l="l" t="t" r="r" b="b"/>
              <a:pathLst>
                <a:path w="572643" h="572547">
                  <a:moveTo>
                    <a:pt x="312420" y="0"/>
                  </a:moveTo>
                  <a:lnTo>
                    <a:pt x="0" y="312325"/>
                  </a:lnTo>
                  <a:lnTo>
                    <a:pt x="0" y="572548"/>
                  </a:lnTo>
                  <a:lnTo>
                    <a:pt x="572643" y="0"/>
                  </a:lnTo>
                  <a:close/>
                </a:path>
              </a:pathLst>
            </a:custGeom>
            <a:grpFill/>
            <a:ln w="9525" cap="flat">
              <a:noFill/>
              <a:prstDash val="solid"/>
              <a:miter/>
            </a:ln>
          </p:spPr>
          <p:txBody>
            <a:bodyPr rtlCol="0" anchor="ctr"/>
            <a:lstStyle/>
            <a:p>
              <a:endParaRPr lang="en-GB"/>
            </a:p>
          </p:txBody>
        </p:sp>
        <p:sp>
          <p:nvSpPr>
            <p:cNvPr id="25" name="任意多边形: 形状 24">
              <a:extLst>
                <a:ext uri="{FF2B5EF4-FFF2-40B4-BE49-F238E27FC236}">
                  <a16:creationId xmlns:a16="http://schemas.microsoft.com/office/drawing/2014/main" id="{2984E978-B360-4080-99CE-6C3E8572043D}"/>
                </a:ext>
              </a:extLst>
            </p:cNvPr>
            <p:cNvSpPr/>
            <p:nvPr/>
          </p:nvSpPr>
          <p:spPr>
            <a:xfrm>
              <a:off x="1582221" y="-1005135"/>
              <a:ext cx="567300" cy="567300"/>
            </a:xfrm>
            <a:custGeom>
              <a:avLst/>
              <a:gdLst>
                <a:gd name="connsiteX0" fmla="*/ 94583 w 234410"/>
                <a:gd name="connsiteY0" fmla="*/ 0 h 234410"/>
                <a:gd name="connsiteX1" fmla="*/ 0 w 234410"/>
                <a:gd name="connsiteY1" fmla="*/ 94583 h 234410"/>
                <a:gd name="connsiteX2" fmla="*/ 0 w 234410"/>
                <a:gd name="connsiteY2" fmla="*/ 234410 h 234410"/>
                <a:gd name="connsiteX3" fmla="*/ 234410 w 234410"/>
                <a:gd name="connsiteY3" fmla="*/ 0 h 234410"/>
              </a:gdLst>
              <a:ahLst/>
              <a:cxnLst>
                <a:cxn ang="0">
                  <a:pos x="connsiteX0" y="connsiteY0"/>
                </a:cxn>
                <a:cxn ang="0">
                  <a:pos x="connsiteX1" y="connsiteY1"/>
                </a:cxn>
                <a:cxn ang="0">
                  <a:pos x="connsiteX2" y="connsiteY2"/>
                </a:cxn>
                <a:cxn ang="0">
                  <a:pos x="connsiteX3" y="connsiteY3"/>
                </a:cxn>
              </a:cxnLst>
              <a:rect l="l" t="t" r="r" b="b"/>
              <a:pathLst>
                <a:path w="234410" h="234410">
                  <a:moveTo>
                    <a:pt x="94583" y="0"/>
                  </a:moveTo>
                  <a:lnTo>
                    <a:pt x="0" y="94583"/>
                  </a:lnTo>
                  <a:lnTo>
                    <a:pt x="0" y="234410"/>
                  </a:lnTo>
                  <a:lnTo>
                    <a:pt x="234410" y="0"/>
                  </a:lnTo>
                  <a:close/>
                </a:path>
              </a:pathLst>
            </a:custGeom>
            <a:grpFill/>
            <a:ln w="9525" cap="flat">
              <a:noFill/>
              <a:prstDash val="solid"/>
              <a:miter/>
            </a:ln>
          </p:spPr>
          <p:txBody>
            <a:bodyPr rtlCol="0" anchor="ctr"/>
            <a:lstStyle/>
            <a:p>
              <a:endParaRPr lang="en-GB"/>
            </a:p>
          </p:txBody>
        </p:sp>
      </p:grpSp>
      <p:sp>
        <p:nvSpPr>
          <p:cNvPr id="2" name="标题 1">
            <a:extLst>
              <a:ext uri="{FF2B5EF4-FFF2-40B4-BE49-F238E27FC236}">
                <a16:creationId xmlns:a16="http://schemas.microsoft.com/office/drawing/2014/main" id="{95DC6DA8-D137-41D2-A934-63CB8FFB8B81}"/>
              </a:ext>
            </a:extLst>
          </p:cNvPr>
          <p:cNvSpPr>
            <a:spLocks noGrp="1"/>
          </p:cNvSpPr>
          <p:nvPr>
            <p:ph type="title"/>
          </p:nvPr>
        </p:nvSpPr>
        <p:spPr/>
        <p:txBody>
          <a:bodyPr/>
          <a:lstStyle/>
          <a:p>
            <a:r>
              <a:rPr lang="en-US" altLang="zh-CN" dirty="0"/>
              <a:t>Click to edit Master title style</a:t>
            </a:r>
            <a:endParaRPr lang="zh-CN" altLang="en-US" dirty="0"/>
          </a:p>
        </p:txBody>
      </p:sp>
      <p:sp>
        <p:nvSpPr>
          <p:cNvPr id="3" name="内容占位符 2">
            <a:extLst>
              <a:ext uri="{FF2B5EF4-FFF2-40B4-BE49-F238E27FC236}">
                <a16:creationId xmlns:a16="http://schemas.microsoft.com/office/drawing/2014/main" id="{0CED916A-3E34-4B9E-8F9F-7A8921A30F99}"/>
              </a:ext>
            </a:extLst>
          </p:cNvPr>
          <p:cNvSpPr>
            <a:spLocks noGrp="1"/>
          </p:cNvSpPr>
          <p:nvPr>
            <p:ph idx="1"/>
          </p:nvPr>
        </p:nvSpPr>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dirty="0"/>
          </a:p>
        </p:txBody>
      </p:sp>
      <p:sp>
        <p:nvSpPr>
          <p:cNvPr id="4" name="日期占位符 3">
            <a:extLst>
              <a:ext uri="{FF2B5EF4-FFF2-40B4-BE49-F238E27FC236}">
                <a16:creationId xmlns:a16="http://schemas.microsoft.com/office/drawing/2014/main" id="{57FE6FF3-E480-4C96-9DE0-054940E7CBC6}"/>
              </a:ext>
            </a:extLst>
          </p:cNvPr>
          <p:cNvSpPr>
            <a:spLocks noGrp="1"/>
          </p:cNvSpPr>
          <p:nvPr>
            <p:ph type="dt" sz="half" idx="10"/>
          </p:nvPr>
        </p:nvSpPr>
        <p:spPr/>
        <p:txBody>
          <a:bodyPr/>
          <a:lstStyle/>
          <a:p>
            <a:fld id="{3BC5AEBE-086C-4980-A4E1-E89EE17EFFB9}" type="datetime1">
              <a:rPr lang="zh-CN" altLang="en-US" smtClean="0"/>
              <a:t>2025/1/15</a:t>
            </a:fld>
            <a:endParaRPr lang="zh-CN" altLang="en-US"/>
          </a:p>
        </p:txBody>
      </p:sp>
      <p:sp>
        <p:nvSpPr>
          <p:cNvPr id="5" name="页脚占位符 4">
            <a:extLst>
              <a:ext uri="{FF2B5EF4-FFF2-40B4-BE49-F238E27FC236}">
                <a16:creationId xmlns:a16="http://schemas.microsoft.com/office/drawing/2014/main" id="{055DFAA1-D4C3-4306-A3AE-0641E358196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A3E0EBE-EC20-4150-A2C6-9837F3449581}"/>
              </a:ext>
            </a:extLst>
          </p:cNvPr>
          <p:cNvSpPr>
            <a:spLocks noGrp="1"/>
          </p:cNvSpPr>
          <p:nvPr>
            <p:ph type="sldNum" sz="quarter" idx="12"/>
          </p:nvPr>
        </p:nvSpPr>
        <p:spPr/>
        <p:txBody>
          <a:bodyPr/>
          <a:lstStyle>
            <a:lvl1pPr>
              <a:defRPr>
                <a:solidFill>
                  <a:schemeClr val="bg1"/>
                </a:solidFill>
              </a:defRPr>
            </a:lvl1pPr>
          </a:lstStyle>
          <a:p>
            <a:fld id="{7F65B630-C7FF-41C0-9923-C5E5E29EED81}" type="slidenum">
              <a:rPr lang="en-GB" smtClean="0"/>
              <a:pPr/>
              <a:t>‹#›</a:t>
            </a:fld>
            <a:endParaRPr lang="en-GB"/>
          </a:p>
        </p:txBody>
      </p:sp>
    </p:spTree>
    <p:extLst>
      <p:ext uri="{BB962C8B-B14F-4D97-AF65-F5344CB8AC3E}">
        <p14:creationId xmlns:p14="http://schemas.microsoft.com/office/powerpoint/2010/main" val="823742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s Layout">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25163942-5938-4B67-9E6B-A4F20C53BBE9}"/>
              </a:ext>
            </a:extLst>
          </p:cNvPr>
          <p:cNvSpPr>
            <a:spLocks noChangeAspect="1"/>
          </p:cNvSpPr>
          <p:nvPr userDrawn="1"/>
        </p:nvSpPr>
        <p:spPr>
          <a:xfrm>
            <a:off x="0" y="-17020"/>
            <a:ext cx="12192000" cy="6885026"/>
          </a:xfrm>
          <a:prstGeom prst="rect">
            <a:avLst/>
          </a:prstGeom>
          <a:blipFill dpi="0" rotWithShape="1">
            <a:blip r:embed="rId2" cstate="email">
              <a:duotone>
                <a:schemeClr val="bg2">
                  <a:shade val="45000"/>
                  <a:satMod val="135000"/>
                </a:schemeClr>
                <a:prstClr val="white"/>
              </a:duotone>
              <a:alphaModFix amt="12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9" name="文本占位符 8">
            <a:extLst>
              <a:ext uri="{FF2B5EF4-FFF2-40B4-BE49-F238E27FC236}">
                <a16:creationId xmlns:a16="http://schemas.microsoft.com/office/drawing/2014/main" id="{FDF03A82-401C-4A0E-BE21-BE588E874141}"/>
              </a:ext>
            </a:extLst>
          </p:cNvPr>
          <p:cNvSpPr>
            <a:spLocks noGrp="1"/>
          </p:cNvSpPr>
          <p:nvPr>
            <p:ph type="body" sz="quarter" idx="14" hasCustomPrompt="1"/>
          </p:nvPr>
        </p:nvSpPr>
        <p:spPr>
          <a:xfrm>
            <a:off x="660400" y="1500188"/>
            <a:ext cx="2836562" cy="594626"/>
          </a:xfrm>
        </p:spPr>
        <p:txBody>
          <a:bodyPr>
            <a:normAutofit/>
          </a:bodyPr>
          <a:lstStyle>
            <a:lvl1pPr marL="0" indent="0" algn="r">
              <a:buFont typeface="+mj-lt"/>
              <a:buNone/>
              <a:defRPr sz="2400" b="1"/>
            </a:lvl1pPr>
            <a:lvl2pPr marL="457200" indent="0">
              <a:buFont typeface="+mj-ea"/>
              <a:buNone/>
              <a:defRPr/>
            </a:lvl2pPr>
            <a:lvl3pPr marL="1257300" indent="-342900">
              <a:buFont typeface="+mj-lt"/>
              <a:buAutoNum type="alphaLcParenR"/>
              <a:defRPr/>
            </a:lvl3pPr>
          </a:lstStyle>
          <a:p>
            <a:pPr lvl="0"/>
            <a:r>
              <a:rPr lang="en-US" altLang="zh-CN" dirty="0"/>
              <a:t>CONTENTS</a:t>
            </a:r>
            <a:endParaRPr lang="zh-CN" altLang="en-US" dirty="0"/>
          </a:p>
        </p:txBody>
      </p:sp>
      <p:sp>
        <p:nvSpPr>
          <p:cNvPr id="7" name="文本占位符 6">
            <a:extLst>
              <a:ext uri="{FF2B5EF4-FFF2-40B4-BE49-F238E27FC236}">
                <a16:creationId xmlns:a16="http://schemas.microsoft.com/office/drawing/2014/main" id="{0BEF0FD1-3ACE-43A8-AF57-CC0D436DC7D0}"/>
              </a:ext>
            </a:extLst>
          </p:cNvPr>
          <p:cNvSpPr>
            <a:spLocks noGrp="1"/>
          </p:cNvSpPr>
          <p:nvPr>
            <p:ph type="body" sz="quarter" idx="13"/>
          </p:nvPr>
        </p:nvSpPr>
        <p:spPr>
          <a:xfrm>
            <a:off x="3647836" y="1500187"/>
            <a:ext cx="7871045" cy="4633913"/>
          </a:xfrm>
        </p:spPr>
        <p:txBody>
          <a:bodyPr/>
          <a:lstStyle>
            <a:lvl1pPr marL="342900" indent="-342900">
              <a:buFont typeface="+mj-lt"/>
              <a:buAutoNum type="arabicPeriod"/>
              <a:defRPr/>
            </a:lvl1pPr>
            <a:lvl2pPr marL="800100" indent="-342900">
              <a:buFont typeface="+mj-ea"/>
              <a:buAutoNum type="circleNumDbPlain"/>
              <a:defRPr/>
            </a:lvl2pPr>
            <a:lvl3pPr marL="1257300" indent="-342900">
              <a:buFont typeface="+mj-lt"/>
              <a:buAutoNum type="alphaLcParenR"/>
              <a:defRPr/>
            </a:lvl3p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
        <p:nvSpPr>
          <p:cNvPr id="3" name="页脚占位符 2">
            <a:extLst>
              <a:ext uri="{FF2B5EF4-FFF2-40B4-BE49-F238E27FC236}">
                <a16:creationId xmlns:a16="http://schemas.microsoft.com/office/drawing/2014/main" id="{CAEA95BB-0FD6-4D94-81DB-8D38069818E5}"/>
              </a:ext>
            </a:extLst>
          </p:cNvPr>
          <p:cNvSpPr>
            <a:spLocks noGrp="1"/>
          </p:cNvSpPr>
          <p:nvPr>
            <p:ph type="ftr" sz="quarter" idx="10"/>
          </p:nvPr>
        </p:nvSpPr>
        <p:spPr/>
        <p:txBody>
          <a:bodyPr/>
          <a:lstStyle/>
          <a:p>
            <a:endParaRPr lang="zh-CN" altLang="en-US" dirty="0"/>
          </a:p>
        </p:txBody>
      </p:sp>
      <p:sp>
        <p:nvSpPr>
          <p:cNvPr id="4" name="日期占位符 3">
            <a:extLst>
              <a:ext uri="{FF2B5EF4-FFF2-40B4-BE49-F238E27FC236}">
                <a16:creationId xmlns:a16="http://schemas.microsoft.com/office/drawing/2014/main" id="{16C2568E-3CA5-4FDE-A375-CB503A7EDE34}"/>
              </a:ext>
            </a:extLst>
          </p:cNvPr>
          <p:cNvSpPr>
            <a:spLocks noGrp="1"/>
          </p:cNvSpPr>
          <p:nvPr>
            <p:ph type="dt" sz="half" idx="11"/>
          </p:nvPr>
        </p:nvSpPr>
        <p:spPr/>
        <p:txBody>
          <a:bodyPr/>
          <a:lstStyle/>
          <a:p>
            <a:fld id="{AC4CC43B-9EB6-4465-8B1A-3F7180DAD0DF}" type="datetime1">
              <a:rPr lang="zh-CN" altLang="en-US" smtClean="0"/>
              <a:t>2025/1/15</a:t>
            </a:fld>
            <a:endParaRPr lang="en-US" altLang="zh-CN"/>
          </a:p>
        </p:txBody>
      </p:sp>
      <p:cxnSp>
        <p:nvCxnSpPr>
          <p:cNvPr id="10" name="直接连接符 9">
            <a:extLst>
              <a:ext uri="{FF2B5EF4-FFF2-40B4-BE49-F238E27FC236}">
                <a16:creationId xmlns:a16="http://schemas.microsoft.com/office/drawing/2014/main" id="{5866F782-5852-4C4E-B3FE-2AD687E8AC1B}"/>
              </a:ext>
            </a:extLst>
          </p:cNvPr>
          <p:cNvCxnSpPr>
            <a:cxnSpLocks/>
          </p:cNvCxnSpPr>
          <p:nvPr userDrawn="1"/>
        </p:nvCxnSpPr>
        <p:spPr>
          <a:xfrm>
            <a:off x="3621019" y="1500188"/>
            <a:ext cx="0" cy="4633913"/>
          </a:xfrm>
          <a:prstGeom prst="line">
            <a:avLst/>
          </a:prstGeom>
          <a:solidFill>
            <a:srgbClr val="FFCC00"/>
          </a:solidFill>
          <a:ln w="3175" cap="flat" cmpd="sng" algn="ctr">
            <a:solidFill>
              <a:schemeClr val="bg1">
                <a:lumMod val="75000"/>
              </a:schemeClr>
            </a:solidFill>
            <a:prstDash val="solid"/>
            <a:round/>
            <a:headEnd type="none" w="med" len="med"/>
            <a:tailEnd type="none" w="med" len="med"/>
          </a:ln>
          <a:effectLst/>
        </p:spPr>
      </p:cxnSp>
      <p:sp>
        <p:nvSpPr>
          <p:cNvPr id="11" name="任意多边形: 形状 10">
            <a:extLst>
              <a:ext uri="{FF2B5EF4-FFF2-40B4-BE49-F238E27FC236}">
                <a16:creationId xmlns:a16="http://schemas.microsoft.com/office/drawing/2014/main" id="{3CCCD118-A808-47B5-869B-310AF975DC9C}"/>
              </a:ext>
            </a:extLst>
          </p:cNvPr>
          <p:cNvSpPr>
            <a:spLocks noChangeAspect="1"/>
          </p:cNvSpPr>
          <p:nvPr userDrawn="1"/>
        </p:nvSpPr>
        <p:spPr bwMode="auto">
          <a:xfrm>
            <a:off x="2626456" y="5219207"/>
            <a:ext cx="870506" cy="915667"/>
          </a:xfrm>
          <a:custGeom>
            <a:avLst/>
            <a:gdLst>
              <a:gd name="T0" fmla="*/ 3353 w 5127"/>
              <a:gd name="T1" fmla="*/ 1728 h 5401"/>
              <a:gd name="T2" fmla="*/ 2183 w 5127"/>
              <a:gd name="T3" fmla="*/ 1608 h 5401"/>
              <a:gd name="T4" fmla="*/ 3353 w 5127"/>
              <a:gd name="T5" fmla="*/ 1488 h 5401"/>
              <a:gd name="T6" fmla="*/ 3103 w 5127"/>
              <a:gd name="T7" fmla="*/ 2231 h 5401"/>
              <a:gd name="T8" fmla="*/ 3103 w 5127"/>
              <a:gd name="T9" fmla="*/ 1991 h 5401"/>
              <a:gd name="T10" fmla="*/ 2432 w 5127"/>
              <a:gd name="T11" fmla="*/ 2111 h 5401"/>
              <a:gd name="T12" fmla="*/ 3103 w 5127"/>
              <a:gd name="T13" fmla="*/ 2231 h 5401"/>
              <a:gd name="T14" fmla="*/ 3353 w 5127"/>
              <a:gd name="T15" fmla="*/ 2648 h 5401"/>
              <a:gd name="T16" fmla="*/ 2183 w 5127"/>
              <a:gd name="T17" fmla="*/ 2768 h 5401"/>
              <a:gd name="T18" fmla="*/ 3353 w 5127"/>
              <a:gd name="T19" fmla="*/ 2888 h 5401"/>
              <a:gd name="T20" fmla="*/ 2552 w 5127"/>
              <a:gd name="T21" fmla="*/ 3151 h 5401"/>
              <a:gd name="T22" fmla="*/ 2552 w 5127"/>
              <a:gd name="T23" fmla="*/ 3391 h 5401"/>
              <a:gd name="T24" fmla="*/ 3223 w 5127"/>
              <a:gd name="T25" fmla="*/ 3271 h 5401"/>
              <a:gd name="T26" fmla="*/ 2552 w 5127"/>
              <a:gd name="T27" fmla="*/ 3151 h 5401"/>
              <a:gd name="T28" fmla="*/ 4448 w 5127"/>
              <a:gd name="T29" fmla="*/ 1442 h 5401"/>
              <a:gd name="T30" fmla="*/ 4688 w 5127"/>
              <a:gd name="T31" fmla="*/ 1442 h 5401"/>
              <a:gd name="T32" fmla="*/ 3988 w 5127"/>
              <a:gd name="T33" fmla="*/ 0 h 5401"/>
              <a:gd name="T34" fmla="*/ 0 w 5127"/>
              <a:gd name="T35" fmla="*/ 604 h 5401"/>
              <a:gd name="T36" fmla="*/ 120 w 5127"/>
              <a:gd name="T37" fmla="*/ 1792 h 5401"/>
              <a:gd name="T38" fmla="*/ 686 w 5127"/>
              <a:gd name="T39" fmla="*/ 1672 h 5401"/>
              <a:gd name="T40" fmla="*/ 240 w 5127"/>
              <a:gd name="T41" fmla="*/ 1552 h 5401"/>
              <a:gd name="T42" fmla="*/ 604 w 5127"/>
              <a:gd name="T43" fmla="*/ 240 h 5401"/>
              <a:gd name="T44" fmla="*/ 968 w 5127"/>
              <a:gd name="T45" fmla="*/ 4179 h 5401"/>
              <a:gd name="T46" fmla="*/ 3904 w 5127"/>
              <a:gd name="T47" fmla="*/ 4879 h 5401"/>
              <a:gd name="T48" fmla="*/ 3904 w 5127"/>
              <a:gd name="T49" fmla="*/ 4639 h 5401"/>
              <a:gd name="T50" fmla="*/ 1208 w 5127"/>
              <a:gd name="T51" fmla="*/ 4179 h 5401"/>
              <a:gd name="T52" fmla="*/ 1086 w 5127"/>
              <a:gd name="T53" fmla="*/ 240 h 5401"/>
              <a:gd name="T54" fmla="*/ 4448 w 5127"/>
              <a:gd name="T55" fmla="*/ 700 h 5401"/>
              <a:gd name="T56" fmla="*/ 4568 w 5127"/>
              <a:gd name="T57" fmla="*/ 2000 h 5401"/>
              <a:gd name="T58" fmla="*/ 4568 w 5127"/>
              <a:gd name="T59" fmla="*/ 2240 h 5401"/>
              <a:gd name="T60" fmla="*/ 4887 w 5127"/>
              <a:gd name="T61" fmla="*/ 2340 h 5401"/>
              <a:gd name="T62" fmla="*/ 5007 w 5127"/>
              <a:gd name="T63" fmla="*/ 3838 h 5401"/>
              <a:gd name="T64" fmla="*/ 5127 w 5127"/>
              <a:gd name="T65" fmla="*/ 2340 h 5401"/>
              <a:gd name="T66" fmla="*/ 4568 w 5127"/>
              <a:gd name="T67" fmla="*/ 5139 h 5401"/>
              <a:gd name="T68" fmla="*/ 4448 w 5127"/>
              <a:gd name="T69" fmla="*/ 5281 h 5401"/>
              <a:gd name="T70" fmla="*/ 4688 w 5127"/>
              <a:gd name="T71" fmla="*/ 5281 h 5401"/>
              <a:gd name="T72" fmla="*/ 4568 w 5127"/>
              <a:gd name="T73" fmla="*/ 5139 h 5401"/>
              <a:gd name="T74" fmla="*/ 4448 w 5127"/>
              <a:gd name="T75" fmla="*/ 2559 h 5401"/>
              <a:gd name="T76" fmla="*/ 4568 w 5127"/>
              <a:gd name="T77" fmla="*/ 4974 h 5401"/>
              <a:gd name="T78" fmla="*/ 4688 w 5127"/>
              <a:gd name="T79" fmla="*/ 2559 h 5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27" h="5401">
                <a:moveTo>
                  <a:pt x="3473" y="1608"/>
                </a:moveTo>
                <a:cubicBezTo>
                  <a:pt x="3473" y="1674"/>
                  <a:pt x="3419" y="1728"/>
                  <a:pt x="3353" y="1728"/>
                </a:cubicBezTo>
                <a:lnTo>
                  <a:pt x="2303" y="1728"/>
                </a:lnTo>
                <a:cubicBezTo>
                  <a:pt x="2236" y="1728"/>
                  <a:pt x="2183" y="1674"/>
                  <a:pt x="2183" y="1608"/>
                </a:cubicBezTo>
                <a:cubicBezTo>
                  <a:pt x="2183" y="1542"/>
                  <a:pt x="2236" y="1488"/>
                  <a:pt x="2303" y="1488"/>
                </a:cubicBezTo>
                <a:lnTo>
                  <a:pt x="3353" y="1488"/>
                </a:lnTo>
                <a:cubicBezTo>
                  <a:pt x="3419" y="1488"/>
                  <a:pt x="3473" y="1542"/>
                  <a:pt x="3473" y="1608"/>
                </a:cubicBezTo>
                <a:close/>
                <a:moveTo>
                  <a:pt x="3103" y="2231"/>
                </a:moveTo>
                <a:cubicBezTo>
                  <a:pt x="3170" y="2231"/>
                  <a:pt x="3223" y="2178"/>
                  <a:pt x="3223" y="2111"/>
                </a:cubicBezTo>
                <a:cubicBezTo>
                  <a:pt x="3223" y="2045"/>
                  <a:pt x="3170" y="1991"/>
                  <a:pt x="3103" y="1991"/>
                </a:cubicBezTo>
                <a:lnTo>
                  <a:pt x="2552" y="1991"/>
                </a:lnTo>
                <a:cubicBezTo>
                  <a:pt x="2486" y="1991"/>
                  <a:pt x="2432" y="2045"/>
                  <a:pt x="2432" y="2111"/>
                </a:cubicBezTo>
                <a:cubicBezTo>
                  <a:pt x="2432" y="2178"/>
                  <a:pt x="2486" y="2231"/>
                  <a:pt x="2552" y="2231"/>
                </a:cubicBezTo>
                <a:lnTo>
                  <a:pt x="3103" y="2231"/>
                </a:lnTo>
                <a:close/>
                <a:moveTo>
                  <a:pt x="3473" y="2768"/>
                </a:moveTo>
                <a:cubicBezTo>
                  <a:pt x="3473" y="2701"/>
                  <a:pt x="3419" y="2648"/>
                  <a:pt x="3353" y="2648"/>
                </a:cubicBezTo>
                <a:lnTo>
                  <a:pt x="2303" y="2648"/>
                </a:lnTo>
                <a:cubicBezTo>
                  <a:pt x="2236" y="2648"/>
                  <a:pt x="2183" y="2701"/>
                  <a:pt x="2183" y="2768"/>
                </a:cubicBezTo>
                <a:cubicBezTo>
                  <a:pt x="2183" y="2834"/>
                  <a:pt x="2236" y="2888"/>
                  <a:pt x="2303" y="2888"/>
                </a:cubicBezTo>
                <a:lnTo>
                  <a:pt x="3353" y="2888"/>
                </a:lnTo>
                <a:cubicBezTo>
                  <a:pt x="3419" y="2888"/>
                  <a:pt x="3473" y="2834"/>
                  <a:pt x="3473" y="2768"/>
                </a:cubicBezTo>
                <a:close/>
                <a:moveTo>
                  <a:pt x="2552" y="3151"/>
                </a:moveTo>
                <a:cubicBezTo>
                  <a:pt x="2486" y="3151"/>
                  <a:pt x="2432" y="3205"/>
                  <a:pt x="2432" y="3271"/>
                </a:cubicBezTo>
                <a:cubicBezTo>
                  <a:pt x="2432" y="3338"/>
                  <a:pt x="2486" y="3391"/>
                  <a:pt x="2552" y="3391"/>
                </a:cubicBezTo>
                <a:lnTo>
                  <a:pt x="3103" y="3391"/>
                </a:lnTo>
                <a:cubicBezTo>
                  <a:pt x="3170" y="3391"/>
                  <a:pt x="3223" y="3338"/>
                  <a:pt x="3223" y="3271"/>
                </a:cubicBezTo>
                <a:cubicBezTo>
                  <a:pt x="3223" y="3205"/>
                  <a:pt x="3170" y="3151"/>
                  <a:pt x="3103" y="3151"/>
                </a:cubicBezTo>
                <a:lnTo>
                  <a:pt x="2552" y="3151"/>
                </a:lnTo>
                <a:close/>
                <a:moveTo>
                  <a:pt x="4448" y="700"/>
                </a:moveTo>
                <a:lnTo>
                  <a:pt x="4448" y="1442"/>
                </a:lnTo>
                <a:cubicBezTo>
                  <a:pt x="4448" y="1509"/>
                  <a:pt x="4501" y="1562"/>
                  <a:pt x="4568" y="1562"/>
                </a:cubicBezTo>
                <a:cubicBezTo>
                  <a:pt x="4634" y="1562"/>
                  <a:pt x="4688" y="1509"/>
                  <a:pt x="4688" y="1442"/>
                </a:cubicBezTo>
                <a:lnTo>
                  <a:pt x="4688" y="700"/>
                </a:lnTo>
                <a:cubicBezTo>
                  <a:pt x="4688" y="314"/>
                  <a:pt x="4374" y="0"/>
                  <a:pt x="3988" y="0"/>
                </a:cubicBezTo>
                <a:lnTo>
                  <a:pt x="604" y="0"/>
                </a:lnTo>
                <a:cubicBezTo>
                  <a:pt x="271" y="0"/>
                  <a:pt x="0" y="271"/>
                  <a:pt x="0" y="604"/>
                </a:cubicBezTo>
                <a:lnTo>
                  <a:pt x="0" y="1672"/>
                </a:lnTo>
                <a:cubicBezTo>
                  <a:pt x="0" y="1738"/>
                  <a:pt x="53" y="1792"/>
                  <a:pt x="120" y="1792"/>
                </a:cubicBezTo>
                <a:lnTo>
                  <a:pt x="566" y="1792"/>
                </a:lnTo>
                <a:cubicBezTo>
                  <a:pt x="632" y="1792"/>
                  <a:pt x="686" y="1738"/>
                  <a:pt x="686" y="1672"/>
                </a:cubicBezTo>
                <a:cubicBezTo>
                  <a:pt x="686" y="1606"/>
                  <a:pt x="632" y="1552"/>
                  <a:pt x="566" y="1552"/>
                </a:cubicBezTo>
                <a:lnTo>
                  <a:pt x="240" y="1552"/>
                </a:lnTo>
                <a:lnTo>
                  <a:pt x="240" y="604"/>
                </a:lnTo>
                <a:cubicBezTo>
                  <a:pt x="240" y="403"/>
                  <a:pt x="403" y="240"/>
                  <a:pt x="604" y="240"/>
                </a:cubicBezTo>
                <a:cubicBezTo>
                  <a:pt x="805" y="240"/>
                  <a:pt x="968" y="403"/>
                  <a:pt x="968" y="604"/>
                </a:cubicBezTo>
                <a:lnTo>
                  <a:pt x="968" y="4179"/>
                </a:lnTo>
                <a:cubicBezTo>
                  <a:pt x="968" y="4565"/>
                  <a:pt x="1282" y="4879"/>
                  <a:pt x="1668" y="4879"/>
                </a:cubicBezTo>
                <a:lnTo>
                  <a:pt x="3904" y="4879"/>
                </a:lnTo>
                <a:cubicBezTo>
                  <a:pt x="3970" y="4879"/>
                  <a:pt x="4024" y="4825"/>
                  <a:pt x="4024" y="4759"/>
                </a:cubicBezTo>
                <a:cubicBezTo>
                  <a:pt x="4024" y="4693"/>
                  <a:pt x="3970" y="4639"/>
                  <a:pt x="3904" y="4639"/>
                </a:cubicBezTo>
                <a:lnTo>
                  <a:pt x="1668" y="4639"/>
                </a:lnTo>
                <a:cubicBezTo>
                  <a:pt x="1415" y="4639"/>
                  <a:pt x="1208" y="4433"/>
                  <a:pt x="1208" y="4179"/>
                </a:cubicBezTo>
                <a:lnTo>
                  <a:pt x="1208" y="604"/>
                </a:lnTo>
                <a:cubicBezTo>
                  <a:pt x="1208" y="468"/>
                  <a:pt x="1163" y="341"/>
                  <a:pt x="1086" y="240"/>
                </a:cubicBezTo>
                <a:lnTo>
                  <a:pt x="3988" y="240"/>
                </a:lnTo>
                <a:cubicBezTo>
                  <a:pt x="4241" y="240"/>
                  <a:pt x="4448" y="446"/>
                  <a:pt x="4448" y="700"/>
                </a:cubicBezTo>
                <a:close/>
                <a:moveTo>
                  <a:pt x="4787" y="2000"/>
                </a:moveTo>
                <a:lnTo>
                  <a:pt x="4568" y="2000"/>
                </a:lnTo>
                <a:cubicBezTo>
                  <a:pt x="4501" y="2000"/>
                  <a:pt x="4448" y="2054"/>
                  <a:pt x="4448" y="2120"/>
                </a:cubicBezTo>
                <a:cubicBezTo>
                  <a:pt x="4448" y="2187"/>
                  <a:pt x="4501" y="2240"/>
                  <a:pt x="4568" y="2240"/>
                </a:cubicBezTo>
                <a:lnTo>
                  <a:pt x="4787" y="2240"/>
                </a:lnTo>
                <a:cubicBezTo>
                  <a:pt x="4842" y="2240"/>
                  <a:pt x="4887" y="2285"/>
                  <a:pt x="4887" y="2340"/>
                </a:cubicBezTo>
                <a:lnTo>
                  <a:pt x="4887" y="3718"/>
                </a:lnTo>
                <a:cubicBezTo>
                  <a:pt x="4887" y="3785"/>
                  <a:pt x="4941" y="3838"/>
                  <a:pt x="5007" y="3838"/>
                </a:cubicBezTo>
                <a:cubicBezTo>
                  <a:pt x="5073" y="3838"/>
                  <a:pt x="5127" y="3785"/>
                  <a:pt x="5127" y="3718"/>
                </a:cubicBezTo>
                <a:lnTo>
                  <a:pt x="5127" y="2340"/>
                </a:lnTo>
                <a:cubicBezTo>
                  <a:pt x="5127" y="2153"/>
                  <a:pt x="4975" y="2000"/>
                  <a:pt x="4787" y="2000"/>
                </a:cubicBezTo>
                <a:close/>
                <a:moveTo>
                  <a:pt x="4568" y="5139"/>
                </a:moveTo>
                <a:cubicBezTo>
                  <a:pt x="4501" y="5139"/>
                  <a:pt x="4448" y="5193"/>
                  <a:pt x="4448" y="5259"/>
                </a:cubicBezTo>
                <a:lnTo>
                  <a:pt x="4448" y="5281"/>
                </a:lnTo>
                <a:cubicBezTo>
                  <a:pt x="4448" y="5347"/>
                  <a:pt x="4501" y="5401"/>
                  <a:pt x="4568" y="5401"/>
                </a:cubicBezTo>
                <a:cubicBezTo>
                  <a:pt x="4634" y="5401"/>
                  <a:pt x="4688" y="5347"/>
                  <a:pt x="4688" y="5281"/>
                </a:cubicBezTo>
                <a:lnTo>
                  <a:pt x="4688" y="5259"/>
                </a:lnTo>
                <a:cubicBezTo>
                  <a:pt x="4688" y="5193"/>
                  <a:pt x="4634" y="5139"/>
                  <a:pt x="4568" y="5139"/>
                </a:cubicBezTo>
                <a:close/>
                <a:moveTo>
                  <a:pt x="4568" y="2439"/>
                </a:moveTo>
                <a:cubicBezTo>
                  <a:pt x="4501" y="2439"/>
                  <a:pt x="4448" y="2492"/>
                  <a:pt x="4448" y="2559"/>
                </a:cubicBezTo>
                <a:lnTo>
                  <a:pt x="4448" y="4854"/>
                </a:lnTo>
                <a:cubicBezTo>
                  <a:pt x="4448" y="4920"/>
                  <a:pt x="4501" y="4974"/>
                  <a:pt x="4568" y="4974"/>
                </a:cubicBezTo>
                <a:cubicBezTo>
                  <a:pt x="4634" y="4974"/>
                  <a:pt x="4688" y="4920"/>
                  <a:pt x="4688" y="4854"/>
                </a:cubicBezTo>
                <a:lnTo>
                  <a:pt x="4688" y="2559"/>
                </a:lnTo>
                <a:cubicBezTo>
                  <a:pt x="4688" y="2492"/>
                  <a:pt x="4634" y="2439"/>
                  <a:pt x="4568" y="2439"/>
                </a:cubicBezTo>
                <a:close/>
              </a:path>
            </a:pathLst>
          </a:custGeom>
          <a:solidFill>
            <a:schemeClr val="bg1">
              <a:lumMod val="85000"/>
            </a:schemeClr>
          </a:solidFill>
          <a:ln>
            <a:noFill/>
          </a:ln>
        </p:spPr>
        <p:txBody>
          <a:bodyPr/>
          <a:lstStyle/>
          <a:p>
            <a:endParaRPr lang="zh-CN" altLang="en-US">
              <a:cs typeface="+mn-ea"/>
              <a:sym typeface="+mn-lt"/>
            </a:endParaRPr>
          </a:p>
        </p:txBody>
      </p:sp>
      <p:grpSp>
        <p:nvGrpSpPr>
          <p:cNvPr id="13" name="组合 12">
            <a:extLst>
              <a:ext uri="{FF2B5EF4-FFF2-40B4-BE49-F238E27FC236}">
                <a16:creationId xmlns:a16="http://schemas.microsoft.com/office/drawing/2014/main" id="{8A735AF5-C655-447E-B2E4-90D92AD7CC2F}"/>
              </a:ext>
            </a:extLst>
          </p:cNvPr>
          <p:cNvGrpSpPr/>
          <p:nvPr userDrawn="1"/>
        </p:nvGrpSpPr>
        <p:grpSpPr>
          <a:xfrm flipH="1" flipV="1">
            <a:off x="10033000" y="4342169"/>
            <a:ext cx="2175086" cy="2768839"/>
            <a:chOff x="-1083009" y="-1005135"/>
            <a:chExt cx="3232530" cy="4114943"/>
          </a:xfrm>
          <a:solidFill>
            <a:schemeClr val="accent1">
              <a:alpha val="50000"/>
            </a:schemeClr>
          </a:solidFill>
        </p:grpSpPr>
        <p:sp>
          <p:nvSpPr>
            <p:cNvPr id="14" name="任意多边形: 形状 13">
              <a:extLst>
                <a:ext uri="{FF2B5EF4-FFF2-40B4-BE49-F238E27FC236}">
                  <a16:creationId xmlns:a16="http://schemas.microsoft.com/office/drawing/2014/main" id="{62862A72-F18E-4CF8-95BF-EEBAE3CC1AB7}"/>
                </a:ext>
              </a:extLst>
            </p:cNvPr>
            <p:cNvSpPr/>
            <p:nvPr/>
          </p:nvSpPr>
          <p:spPr>
            <a:xfrm>
              <a:off x="-1083009" y="-618098"/>
              <a:ext cx="576058" cy="576058"/>
            </a:xfrm>
            <a:custGeom>
              <a:avLst/>
              <a:gdLst>
                <a:gd name="connsiteX0" fmla="*/ 0 w 238029"/>
                <a:gd name="connsiteY0" fmla="*/ 238030 h 238029"/>
                <a:gd name="connsiteX1" fmla="*/ 238030 w 238029"/>
                <a:gd name="connsiteY1" fmla="*/ 0 h 238029"/>
                <a:gd name="connsiteX2" fmla="*/ 0 w 238029"/>
                <a:gd name="connsiteY2" fmla="*/ 0 h 238029"/>
              </a:gdLst>
              <a:ahLst/>
              <a:cxnLst>
                <a:cxn ang="0">
                  <a:pos x="connsiteX0" y="connsiteY0"/>
                </a:cxn>
                <a:cxn ang="0">
                  <a:pos x="connsiteX1" y="connsiteY1"/>
                </a:cxn>
                <a:cxn ang="0">
                  <a:pos x="connsiteX2" y="connsiteY2"/>
                </a:cxn>
              </a:cxnLst>
              <a:rect l="l" t="t" r="r" b="b"/>
              <a:pathLst>
                <a:path w="238029" h="238029">
                  <a:moveTo>
                    <a:pt x="0" y="238030"/>
                  </a:moveTo>
                  <a:lnTo>
                    <a:pt x="238030" y="0"/>
                  </a:lnTo>
                  <a:lnTo>
                    <a:pt x="0" y="0"/>
                  </a:lnTo>
                  <a:close/>
                </a:path>
              </a:pathLst>
            </a:custGeom>
            <a:grpFill/>
            <a:ln w="9525" cap="flat">
              <a:noFill/>
              <a:prstDash val="solid"/>
              <a:miter/>
            </a:ln>
          </p:spPr>
          <p:txBody>
            <a:bodyPr rtlCol="0" anchor="ctr"/>
            <a:lstStyle/>
            <a:p>
              <a:endParaRPr lang="en-GB"/>
            </a:p>
          </p:txBody>
        </p:sp>
        <p:sp>
          <p:nvSpPr>
            <p:cNvPr id="15" name="任意多边形: 形状 14">
              <a:extLst>
                <a:ext uri="{FF2B5EF4-FFF2-40B4-BE49-F238E27FC236}">
                  <a16:creationId xmlns:a16="http://schemas.microsoft.com/office/drawing/2014/main" id="{2E4F28FA-0E2A-4016-A087-0C62AED555A8}"/>
                </a:ext>
              </a:extLst>
            </p:cNvPr>
            <p:cNvSpPr/>
            <p:nvPr/>
          </p:nvSpPr>
          <p:spPr>
            <a:xfrm>
              <a:off x="-1083009" y="-583982"/>
              <a:ext cx="381502" cy="1052076"/>
            </a:xfrm>
            <a:custGeom>
              <a:avLst/>
              <a:gdLst>
                <a:gd name="connsiteX0" fmla="*/ 0 w 157638"/>
                <a:gd name="connsiteY0" fmla="*/ 434721 h 434721"/>
                <a:gd name="connsiteX1" fmla="*/ 157639 w 157638"/>
                <a:gd name="connsiteY1" fmla="*/ 277178 h 434721"/>
                <a:gd name="connsiteX2" fmla="*/ 157544 w 157638"/>
                <a:gd name="connsiteY2" fmla="*/ 0 h 434721"/>
                <a:gd name="connsiteX3" fmla="*/ 0 w 157638"/>
                <a:gd name="connsiteY3" fmla="*/ 157544 h 434721"/>
              </a:gdLst>
              <a:ahLst/>
              <a:cxnLst>
                <a:cxn ang="0">
                  <a:pos x="connsiteX0" y="connsiteY0"/>
                </a:cxn>
                <a:cxn ang="0">
                  <a:pos x="connsiteX1" y="connsiteY1"/>
                </a:cxn>
                <a:cxn ang="0">
                  <a:pos x="connsiteX2" y="connsiteY2"/>
                </a:cxn>
                <a:cxn ang="0">
                  <a:pos x="connsiteX3" y="connsiteY3"/>
                </a:cxn>
              </a:cxnLst>
              <a:rect l="l" t="t" r="r" b="b"/>
              <a:pathLst>
                <a:path w="157638" h="434721">
                  <a:moveTo>
                    <a:pt x="0" y="434721"/>
                  </a:moveTo>
                  <a:lnTo>
                    <a:pt x="157639" y="277178"/>
                  </a:lnTo>
                  <a:lnTo>
                    <a:pt x="157544" y="0"/>
                  </a:lnTo>
                  <a:lnTo>
                    <a:pt x="0" y="157544"/>
                  </a:lnTo>
                  <a:close/>
                </a:path>
              </a:pathLst>
            </a:custGeom>
            <a:grpFill/>
            <a:ln w="9525" cap="flat">
              <a:noFill/>
              <a:prstDash val="solid"/>
              <a:miter/>
            </a:ln>
          </p:spPr>
          <p:txBody>
            <a:bodyPr rtlCol="0" anchor="ctr"/>
            <a:lstStyle/>
            <a:p>
              <a:endParaRPr lang="en-GB"/>
            </a:p>
          </p:txBody>
        </p:sp>
        <p:sp>
          <p:nvSpPr>
            <p:cNvPr id="16" name="任意多边形: 形状 15">
              <a:extLst>
                <a:ext uri="{FF2B5EF4-FFF2-40B4-BE49-F238E27FC236}">
                  <a16:creationId xmlns:a16="http://schemas.microsoft.com/office/drawing/2014/main" id="{126FB535-A1CE-495C-A8E1-367430344430}"/>
                </a:ext>
              </a:extLst>
            </p:cNvPr>
            <p:cNvSpPr/>
            <p:nvPr/>
          </p:nvSpPr>
          <p:spPr>
            <a:xfrm>
              <a:off x="-1007170" y="-258493"/>
              <a:ext cx="251954" cy="251954"/>
            </a:xfrm>
            <a:custGeom>
              <a:avLst/>
              <a:gdLst>
                <a:gd name="connsiteX0" fmla="*/ 38291 w 104108"/>
                <a:gd name="connsiteY0" fmla="*/ 104108 h 104108"/>
                <a:gd name="connsiteX1" fmla="*/ 104108 w 104108"/>
                <a:gd name="connsiteY1" fmla="*/ 38291 h 104108"/>
                <a:gd name="connsiteX2" fmla="*/ 104108 w 104108"/>
                <a:gd name="connsiteY2" fmla="*/ 0 h 104108"/>
                <a:gd name="connsiteX3" fmla="*/ 0 w 104108"/>
                <a:gd name="connsiteY3" fmla="*/ 104108 h 104108"/>
              </a:gdLst>
              <a:ahLst/>
              <a:cxnLst>
                <a:cxn ang="0">
                  <a:pos x="connsiteX0" y="connsiteY0"/>
                </a:cxn>
                <a:cxn ang="0">
                  <a:pos x="connsiteX1" y="connsiteY1"/>
                </a:cxn>
                <a:cxn ang="0">
                  <a:pos x="connsiteX2" y="connsiteY2"/>
                </a:cxn>
                <a:cxn ang="0">
                  <a:pos x="connsiteX3" y="connsiteY3"/>
                </a:cxn>
              </a:cxnLst>
              <a:rect l="l" t="t" r="r" b="b"/>
              <a:pathLst>
                <a:path w="104108" h="104108">
                  <a:moveTo>
                    <a:pt x="38291" y="104108"/>
                  </a:moveTo>
                  <a:lnTo>
                    <a:pt x="104108" y="38291"/>
                  </a:lnTo>
                  <a:lnTo>
                    <a:pt x="104108" y="0"/>
                  </a:lnTo>
                  <a:lnTo>
                    <a:pt x="0" y="104108"/>
                  </a:lnTo>
                  <a:close/>
                </a:path>
              </a:pathLst>
            </a:custGeom>
            <a:grpFill/>
            <a:ln w="9525" cap="flat">
              <a:noFill/>
              <a:prstDash val="solid"/>
              <a:miter/>
            </a:ln>
          </p:spPr>
          <p:txBody>
            <a:bodyPr rtlCol="0" anchor="ctr"/>
            <a:lstStyle/>
            <a:p>
              <a:endParaRPr lang="en-GB"/>
            </a:p>
          </p:txBody>
        </p:sp>
        <p:sp>
          <p:nvSpPr>
            <p:cNvPr id="17" name="任意多边形: 形状 16">
              <a:extLst>
                <a:ext uri="{FF2B5EF4-FFF2-40B4-BE49-F238E27FC236}">
                  <a16:creationId xmlns:a16="http://schemas.microsoft.com/office/drawing/2014/main" id="{0D8BDE29-3A32-48E9-8D8C-F3AF143BD529}"/>
                </a:ext>
              </a:extLst>
            </p:cNvPr>
            <p:cNvSpPr/>
            <p:nvPr/>
          </p:nvSpPr>
          <p:spPr>
            <a:xfrm>
              <a:off x="-1083009" y="959555"/>
              <a:ext cx="645905" cy="2150253"/>
            </a:xfrm>
            <a:custGeom>
              <a:avLst/>
              <a:gdLst>
                <a:gd name="connsiteX0" fmla="*/ 0 w 266890"/>
                <a:gd name="connsiteY0" fmla="*/ 888492 h 888491"/>
                <a:gd name="connsiteX1" fmla="*/ 266891 w 266890"/>
                <a:gd name="connsiteY1" fmla="*/ 621602 h 888491"/>
                <a:gd name="connsiteX2" fmla="*/ 266891 w 266890"/>
                <a:gd name="connsiteY2" fmla="*/ 0 h 888491"/>
                <a:gd name="connsiteX3" fmla="*/ 0 w 266890"/>
                <a:gd name="connsiteY3" fmla="*/ 266890 h 888491"/>
              </a:gdLst>
              <a:ahLst/>
              <a:cxnLst>
                <a:cxn ang="0">
                  <a:pos x="connsiteX0" y="connsiteY0"/>
                </a:cxn>
                <a:cxn ang="0">
                  <a:pos x="connsiteX1" y="connsiteY1"/>
                </a:cxn>
                <a:cxn ang="0">
                  <a:pos x="connsiteX2" y="connsiteY2"/>
                </a:cxn>
                <a:cxn ang="0">
                  <a:pos x="connsiteX3" y="connsiteY3"/>
                </a:cxn>
              </a:cxnLst>
              <a:rect l="l" t="t" r="r" b="b"/>
              <a:pathLst>
                <a:path w="266890" h="888491">
                  <a:moveTo>
                    <a:pt x="0" y="888492"/>
                  </a:moveTo>
                  <a:lnTo>
                    <a:pt x="266891" y="621602"/>
                  </a:lnTo>
                  <a:lnTo>
                    <a:pt x="266891" y="0"/>
                  </a:lnTo>
                  <a:lnTo>
                    <a:pt x="0" y="266890"/>
                  </a:lnTo>
                  <a:close/>
                </a:path>
              </a:pathLst>
            </a:custGeom>
            <a:grpFill/>
            <a:ln w="9525" cap="flat">
              <a:noFill/>
              <a:prstDash val="solid"/>
              <a:miter/>
            </a:ln>
          </p:spPr>
          <p:txBody>
            <a:bodyPr rtlCol="0" anchor="ctr"/>
            <a:lstStyle/>
            <a:p>
              <a:endParaRPr lang="en-GB"/>
            </a:p>
          </p:txBody>
        </p:sp>
        <p:sp>
          <p:nvSpPr>
            <p:cNvPr id="18" name="任意多边形: 形状 17">
              <a:extLst>
                <a:ext uri="{FF2B5EF4-FFF2-40B4-BE49-F238E27FC236}">
                  <a16:creationId xmlns:a16="http://schemas.microsoft.com/office/drawing/2014/main" id="{0DA861EE-3887-49EE-BD8A-529A6D6438B6}"/>
                </a:ext>
              </a:extLst>
            </p:cNvPr>
            <p:cNvSpPr/>
            <p:nvPr/>
          </p:nvSpPr>
          <p:spPr>
            <a:xfrm>
              <a:off x="-812844" y="-878120"/>
              <a:ext cx="222677" cy="222677"/>
            </a:xfrm>
            <a:custGeom>
              <a:avLst/>
              <a:gdLst>
                <a:gd name="connsiteX0" fmla="*/ 33814 w 92011"/>
                <a:gd name="connsiteY0" fmla="*/ 92012 h 92011"/>
                <a:gd name="connsiteX1" fmla="*/ 92011 w 92011"/>
                <a:gd name="connsiteY1" fmla="*/ 33909 h 92011"/>
                <a:gd name="connsiteX2" fmla="*/ 92011 w 92011"/>
                <a:gd name="connsiteY2" fmla="*/ 0 h 92011"/>
                <a:gd name="connsiteX3" fmla="*/ 0 w 92011"/>
                <a:gd name="connsiteY3" fmla="*/ 92012 h 92011"/>
              </a:gdLst>
              <a:ahLst/>
              <a:cxnLst>
                <a:cxn ang="0">
                  <a:pos x="connsiteX0" y="connsiteY0"/>
                </a:cxn>
                <a:cxn ang="0">
                  <a:pos x="connsiteX1" y="connsiteY1"/>
                </a:cxn>
                <a:cxn ang="0">
                  <a:pos x="connsiteX2" y="connsiteY2"/>
                </a:cxn>
                <a:cxn ang="0">
                  <a:pos x="connsiteX3" y="connsiteY3"/>
                </a:cxn>
              </a:cxnLst>
              <a:rect l="l" t="t" r="r" b="b"/>
              <a:pathLst>
                <a:path w="92011" h="92011">
                  <a:moveTo>
                    <a:pt x="33814" y="92012"/>
                  </a:moveTo>
                  <a:lnTo>
                    <a:pt x="92011" y="33909"/>
                  </a:lnTo>
                  <a:lnTo>
                    <a:pt x="92011" y="0"/>
                  </a:lnTo>
                  <a:lnTo>
                    <a:pt x="0" y="92012"/>
                  </a:lnTo>
                  <a:close/>
                </a:path>
              </a:pathLst>
            </a:custGeom>
            <a:grpFill/>
            <a:ln w="9525" cap="flat">
              <a:noFill/>
              <a:prstDash val="solid"/>
              <a:miter/>
            </a:ln>
          </p:spPr>
          <p:txBody>
            <a:bodyPr rtlCol="0" anchor="ctr"/>
            <a:lstStyle/>
            <a:p>
              <a:endParaRPr lang="en-GB"/>
            </a:p>
          </p:txBody>
        </p:sp>
        <p:sp>
          <p:nvSpPr>
            <p:cNvPr id="19" name="任意多边形: 形状 18">
              <a:extLst>
                <a:ext uri="{FF2B5EF4-FFF2-40B4-BE49-F238E27FC236}">
                  <a16:creationId xmlns:a16="http://schemas.microsoft.com/office/drawing/2014/main" id="{9BF6F077-9947-4911-BDC4-D94BBEA8C337}"/>
                </a:ext>
              </a:extLst>
            </p:cNvPr>
            <p:cNvSpPr/>
            <p:nvPr/>
          </p:nvSpPr>
          <p:spPr>
            <a:xfrm>
              <a:off x="-1083009" y="-725750"/>
              <a:ext cx="1625138" cy="2994864"/>
            </a:xfrm>
            <a:custGeom>
              <a:avLst/>
              <a:gdLst>
                <a:gd name="connsiteX0" fmla="*/ 0 w 671512"/>
                <a:gd name="connsiteY0" fmla="*/ 1237488 h 1237487"/>
                <a:gd name="connsiteX1" fmla="*/ 671513 w 671512"/>
                <a:gd name="connsiteY1" fmla="*/ 565976 h 1237487"/>
                <a:gd name="connsiteX2" fmla="*/ 671513 w 671512"/>
                <a:gd name="connsiteY2" fmla="*/ 0 h 1237487"/>
                <a:gd name="connsiteX3" fmla="*/ 0 w 671512"/>
                <a:gd name="connsiteY3" fmla="*/ 671608 h 1237487"/>
              </a:gdLst>
              <a:ahLst/>
              <a:cxnLst>
                <a:cxn ang="0">
                  <a:pos x="connsiteX0" y="connsiteY0"/>
                </a:cxn>
                <a:cxn ang="0">
                  <a:pos x="connsiteX1" y="connsiteY1"/>
                </a:cxn>
                <a:cxn ang="0">
                  <a:pos x="connsiteX2" y="connsiteY2"/>
                </a:cxn>
                <a:cxn ang="0">
                  <a:pos x="connsiteX3" y="connsiteY3"/>
                </a:cxn>
              </a:cxnLst>
              <a:rect l="l" t="t" r="r" b="b"/>
              <a:pathLst>
                <a:path w="671512" h="1237487">
                  <a:moveTo>
                    <a:pt x="0" y="1237488"/>
                  </a:moveTo>
                  <a:lnTo>
                    <a:pt x="671513" y="565976"/>
                  </a:lnTo>
                  <a:lnTo>
                    <a:pt x="671513" y="0"/>
                  </a:lnTo>
                  <a:lnTo>
                    <a:pt x="0" y="671608"/>
                  </a:lnTo>
                  <a:close/>
                </a:path>
              </a:pathLst>
            </a:custGeom>
            <a:grpFill/>
            <a:ln w="9525" cap="flat">
              <a:noFill/>
              <a:prstDash val="solid"/>
              <a:miter/>
            </a:ln>
          </p:spPr>
          <p:txBody>
            <a:bodyPr rtlCol="0" anchor="ctr"/>
            <a:lstStyle/>
            <a:p>
              <a:endParaRPr lang="en-GB"/>
            </a:p>
          </p:txBody>
        </p:sp>
        <p:sp>
          <p:nvSpPr>
            <p:cNvPr id="20" name="任意多边形: 形状 19">
              <a:extLst>
                <a:ext uri="{FF2B5EF4-FFF2-40B4-BE49-F238E27FC236}">
                  <a16:creationId xmlns:a16="http://schemas.microsoft.com/office/drawing/2014/main" id="{2CC1D67B-4B5D-4C8C-B70F-E8D3387A4BFD}"/>
                </a:ext>
              </a:extLst>
            </p:cNvPr>
            <p:cNvSpPr/>
            <p:nvPr/>
          </p:nvSpPr>
          <p:spPr>
            <a:xfrm>
              <a:off x="-1083009" y="288292"/>
              <a:ext cx="1508728" cy="1508728"/>
            </a:xfrm>
            <a:custGeom>
              <a:avLst/>
              <a:gdLst>
                <a:gd name="connsiteX0" fmla="*/ 0 w 623411"/>
                <a:gd name="connsiteY0" fmla="*/ 623411 h 623411"/>
                <a:gd name="connsiteX1" fmla="*/ 623411 w 623411"/>
                <a:gd name="connsiteY1" fmla="*/ 0 h 623411"/>
                <a:gd name="connsiteX2" fmla="*/ 211550 w 623411"/>
                <a:gd name="connsiteY2" fmla="*/ 0 h 623411"/>
                <a:gd name="connsiteX3" fmla="*/ 0 w 623411"/>
                <a:gd name="connsiteY3" fmla="*/ 211550 h 623411"/>
              </a:gdLst>
              <a:ahLst/>
              <a:cxnLst>
                <a:cxn ang="0">
                  <a:pos x="connsiteX0" y="connsiteY0"/>
                </a:cxn>
                <a:cxn ang="0">
                  <a:pos x="connsiteX1" y="connsiteY1"/>
                </a:cxn>
                <a:cxn ang="0">
                  <a:pos x="connsiteX2" y="connsiteY2"/>
                </a:cxn>
                <a:cxn ang="0">
                  <a:pos x="connsiteX3" y="connsiteY3"/>
                </a:cxn>
              </a:cxnLst>
              <a:rect l="l" t="t" r="r" b="b"/>
              <a:pathLst>
                <a:path w="623411" h="623411">
                  <a:moveTo>
                    <a:pt x="0" y="623411"/>
                  </a:moveTo>
                  <a:lnTo>
                    <a:pt x="623411" y="0"/>
                  </a:lnTo>
                  <a:lnTo>
                    <a:pt x="211550" y="0"/>
                  </a:lnTo>
                  <a:lnTo>
                    <a:pt x="0" y="211550"/>
                  </a:lnTo>
                  <a:close/>
                </a:path>
              </a:pathLst>
            </a:custGeom>
            <a:grpFill/>
            <a:ln w="9525" cap="flat">
              <a:noFill/>
              <a:prstDash val="solid"/>
              <a:miter/>
            </a:ln>
          </p:spPr>
          <p:txBody>
            <a:bodyPr rtlCol="0" anchor="ctr"/>
            <a:lstStyle/>
            <a:p>
              <a:endParaRPr lang="en-GB"/>
            </a:p>
          </p:txBody>
        </p:sp>
        <p:sp>
          <p:nvSpPr>
            <p:cNvPr id="21" name="任意多边形: 形状 20">
              <a:extLst>
                <a:ext uri="{FF2B5EF4-FFF2-40B4-BE49-F238E27FC236}">
                  <a16:creationId xmlns:a16="http://schemas.microsoft.com/office/drawing/2014/main" id="{E3B91CC2-DEB5-41D6-A87C-9BB643F0D955}"/>
                </a:ext>
              </a:extLst>
            </p:cNvPr>
            <p:cNvSpPr/>
            <p:nvPr/>
          </p:nvSpPr>
          <p:spPr>
            <a:xfrm>
              <a:off x="-1083009" y="-917999"/>
              <a:ext cx="2160627" cy="2160395"/>
            </a:xfrm>
            <a:custGeom>
              <a:avLst/>
              <a:gdLst>
                <a:gd name="connsiteX0" fmla="*/ 272320 w 892778"/>
                <a:gd name="connsiteY0" fmla="*/ 0 h 892682"/>
                <a:gd name="connsiteX1" fmla="*/ 0 w 892778"/>
                <a:gd name="connsiteY1" fmla="*/ 272320 h 892682"/>
                <a:gd name="connsiteX2" fmla="*/ 0 w 892778"/>
                <a:gd name="connsiteY2" fmla="*/ 892683 h 892682"/>
                <a:gd name="connsiteX3" fmla="*/ 892778 w 892778"/>
                <a:gd name="connsiteY3" fmla="*/ 0 h 892682"/>
              </a:gdLst>
              <a:ahLst/>
              <a:cxnLst>
                <a:cxn ang="0">
                  <a:pos x="connsiteX0" y="connsiteY0"/>
                </a:cxn>
                <a:cxn ang="0">
                  <a:pos x="connsiteX1" y="connsiteY1"/>
                </a:cxn>
                <a:cxn ang="0">
                  <a:pos x="connsiteX2" y="connsiteY2"/>
                </a:cxn>
                <a:cxn ang="0">
                  <a:pos x="connsiteX3" y="connsiteY3"/>
                </a:cxn>
              </a:cxnLst>
              <a:rect l="l" t="t" r="r" b="b"/>
              <a:pathLst>
                <a:path w="892778" h="892682">
                  <a:moveTo>
                    <a:pt x="272320" y="0"/>
                  </a:moveTo>
                  <a:lnTo>
                    <a:pt x="0" y="272320"/>
                  </a:lnTo>
                  <a:lnTo>
                    <a:pt x="0" y="892683"/>
                  </a:lnTo>
                  <a:lnTo>
                    <a:pt x="892778" y="0"/>
                  </a:lnTo>
                  <a:close/>
                </a:path>
              </a:pathLst>
            </a:custGeom>
            <a:grpFill/>
            <a:ln w="9525" cap="flat">
              <a:noFill/>
              <a:prstDash val="solid"/>
              <a:miter/>
            </a:ln>
          </p:spPr>
          <p:txBody>
            <a:bodyPr rtlCol="0" anchor="ctr"/>
            <a:lstStyle/>
            <a:p>
              <a:endParaRPr lang="en-GB"/>
            </a:p>
          </p:txBody>
        </p:sp>
        <p:sp>
          <p:nvSpPr>
            <p:cNvPr id="22" name="任意多边形: 形状 21">
              <a:extLst>
                <a:ext uri="{FF2B5EF4-FFF2-40B4-BE49-F238E27FC236}">
                  <a16:creationId xmlns:a16="http://schemas.microsoft.com/office/drawing/2014/main" id="{3514FA1D-3DAD-4859-A017-DBC355B65CE6}"/>
                </a:ext>
              </a:extLst>
            </p:cNvPr>
            <p:cNvSpPr/>
            <p:nvPr/>
          </p:nvSpPr>
          <p:spPr>
            <a:xfrm>
              <a:off x="870616" y="-617868"/>
              <a:ext cx="597728" cy="597728"/>
            </a:xfrm>
            <a:custGeom>
              <a:avLst/>
              <a:gdLst>
                <a:gd name="connsiteX0" fmla="*/ 156115 w 246983"/>
                <a:gd name="connsiteY0" fmla="*/ 0 h 246983"/>
                <a:gd name="connsiteX1" fmla="*/ 0 w 246983"/>
                <a:gd name="connsiteY1" fmla="*/ 156210 h 246983"/>
                <a:gd name="connsiteX2" fmla="*/ 0 w 246983"/>
                <a:gd name="connsiteY2" fmla="*/ 246983 h 246983"/>
                <a:gd name="connsiteX3" fmla="*/ 246983 w 246983"/>
                <a:gd name="connsiteY3" fmla="*/ 0 h 246983"/>
              </a:gdLst>
              <a:ahLst/>
              <a:cxnLst>
                <a:cxn ang="0">
                  <a:pos x="connsiteX0" y="connsiteY0"/>
                </a:cxn>
                <a:cxn ang="0">
                  <a:pos x="connsiteX1" y="connsiteY1"/>
                </a:cxn>
                <a:cxn ang="0">
                  <a:pos x="connsiteX2" y="connsiteY2"/>
                </a:cxn>
                <a:cxn ang="0">
                  <a:pos x="connsiteX3" y="connsiteY3"/>
                </a:cxn>
              </a:cxnLst>
              <a:rect l="l" t="t" r="r" b="b"/>
              <a:pathLst>
                <a:path w="246983" h="246983">
                  <a:moveTo>
                    <a:pt x="156115" y="0"/>
                  </a:moveTo>
                  <a:lnTo>
                    <a:pt x="0" y="156210"/>
                  </a:lnTo>
                  <a:lnTo>
                    <a:pt x="0" y="246983"/>
                  </a:lnTo>
                  <a:lnTo>
                    <a:pt x="246983" y="0"/>
                  </a:lnTo>
                  <a:close/>
                </a:path>
              </a:pathLst>
            </a:custGeom>
            <a:grpFill/>
            <a:ln w="9525" cap="flat">
              <a:noFill/>
              <a:prstDash val="solid"/>
              <a:miter/>
            </a:ln>
          </p:spPr>
          <p:txBody>
            <a:bodyPr rtlCol="0" anchor="ctr"/>
            <a:lstStyle/>
            <a:p>
              <a:endParaRPr lang="en-GB"/>
            </a:p>
          </p:txBody>
        </p:sp>
        <p:sp>
          <p:nvSpPr>
            <p:cNvPr id="23" name="任意多边形: 形状 22">
              <a:extLst>
                <a:ext uri="{FF2B5EF4-FFF2-40B4-BE49-F238E27FC236}">
                  <a16:creationId xmlns:a16="http://schemas.microsoft.com/office/drawing/2014/main" id="{C64D298D-5731-4D31-BFAC-942198430E89}"/>
                </a:ext>
              </a:extLst>
            </p:cNvPr>
            <p:cNvSpPr/>
            <p:nvPr/>
          </p:nvSpPr>
          <p:spPr>
            <a:xfrm>
              <a:off x="332820" y="-891491"/>
              <a:ext cx="156519" cy="156289"/>
            </a:xfrm>
            <a:custGeom>
              <a:avLst/>
              <a:gdLst>
                <a:gd name="connsiteX0" fmla="*/ 40958 w 64674"/>
                <a:gd name="connsiteY0" fmla="*/ 0 h 64579"/>
                <a:gd name="connsiteX1" fmla="*/ 0 w 64674"/>
                <a:gd name="connsiteY1" fmla="*/ 40862 h 64579"/>
                <a:gd name="connsiteX2" fmla="*/ 0 w 64674"/>
                <a:gd name="connsiteY2" fmla="*/ 64580 h 64579"/>
                <a:gd name="connsiteX3" fmla="*/ 64675 w 64674"/>
                <a:gd name="connsiteY3" fmla="*/ 0 h 64579"/>
              </a:gdLst>
              <a:ahLst/>
              <a:cxnLst>
                <a:cxn ang="0">
                  <a:pos x="connsiteX0" y="connsiteY0"/>
                </a:cxn>
                <a:cxn ang="0">
                  <a:pos x="connsiteX1" y="connsiteY1"/>
                </a:cxn>
                <a:cxn ang="0">
                  <a:pos x="connsiteX2" y="connsiteY2"/>
                </a:cxn>
                <a:cxn ang="0">
                  <a:pos x="connsiteX3" y="connsiteY3"/>
                </a:cxn>
              </a:cxnLst>
              <a:rect l="l" t="t" r="r" b="b"/>
              <a:pathLst>
                <a:path w="64674" h="64579">
                  <a:moveTo>
                    <a:pt x="40958" y="0"/>
                  </a:moveTo>
                  <a:lnTo>
                    <a:pt x="0" y="40862"/>
                  </a:lnTo>
                  <a:lnTo>
                    <a:pt x="0" y="64580"/>
                  </a:lnTo>
                  <a:lnTo>
                    <a:pt x="64675" y="0"/>
                  </a:lnTo>
                  <a:close/>
                </a:path>
              </a:pathLst>
            </a:custGeom>
            <a:grpFill/>
            <a:ln w="9525" cap="flat">
              <a:noFill/>
              <a:prstDash val="solid"/>
              <a:miter/>
            </a:ln>
          </p:spPr>
          <p:txBody>
            <a:bodyPr rtlCol="0" anchor="ctr"/>
            <a:lstStyle/>
            <a:p>
              <a:endParaRPr lang="en-GB"/>
            </a:p>
          </p:txBody>
        </p:sp>
        <p:sp>
          <p:nvSpPr>
            <p:cNvPr id="24" name="任意多边形: 形状 23">
              <a:extLst>
                <a:ext uri="{FF2B5EF4-FFF2-40B4-BE49-F238E27FC236}">
                  <a16:creationId xmlns:a16="http://schemas.microsoft.com/office/drawing/2014/main" id="{172FB3D2-2DA5-489B-A610-0A4F2630DCC5}"/>
                </a:ext>
              </a:extLst>
            </p:cNvPr>
            <p:cNvSpPr/>
            <p:nvPr/>
          </p:nvSpPr>
          <p:spPr>
            <a:xfrm>
              <a:off x="-1083009" y="-917999"/>
              <a:ext cx="577672" cy="2371551"/>
            </a:xfrm>
            <a:custGeom>
              <a:avLst/>
              <a:gdLst>
                <a:gd name="connsiteX0" fmla="*/ 95441 w 238696"/>
                <a:gd name="connsiteY0" fmla="*/ 0 h 979932"/>
                <a:gd name="connsiteX1" fmla="*/ 0 w 238696"/>
                <a:gd name="connsiteY1" fmla="*/ 95345 h 979932"/>
                <a:gd name="connsiteX2" fmla="*/ 0 w 238696"/>
                <a:gd name="connsiteY2" fmla="*/ 979932 h 979932"/>
                <a:gd name="connsiteX3" fmla="*/ 238697 w 238696"/>
                <a:gd name="connsiteY3" fmla="*/ 741236 h 979932"/>
                <a:gd name="connsiteX4" fmla="*/ 238697 w 238696"/>
                <a:gd name="connsiteY4" fmla="*/ 0 h 9799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696" h="979932">
                  <a:moveTo>
                    <a:pt x="95441" y="0"/>
                  </a:moveTo>
                  <a:lnTo>
                    <a:pt x="0" y="95345"/>
                  </a:lnTo>
                  <a:lnTo>
                    <a:pt x="0" y="979932"/>
                  </a:lnTo>
                  <a:lnTo>
                    <a:pt x="238697" y="741236"/>
                  </a:lnTo>
                  <a:lnTo>
                    <a:pt x="238697" y="0"/>
                  </a:lnTo>
                  <a:close/>
                </a:path>
              </a:pathLst>
            </a:custGeom>
            <a:grpFill/>
            <a:ln w="9525" cap="flat">
              <a:noFill/>
              <a:prstDash val="solid"/>
              <a:miter/>
            </a:ln>
          </p:spPr>
          <p:txBody>
            <a:bodyPr rtlCol="0" anchor="ctr"/>
            <a:lstStyle/>
            <a:p>
              <a:endParaRPr lang="en-GB"/>
            </a:p>
          </p:txBody>
        </p:sp>
        <p:sp>
          <p:nvSpPr>
            <p:cNvPr id="25" name="任意多边形: 形状 24">
              <a:extLst>
                <a:ext uri="{FF2B5EF4-FFF2-40B4-BE49-F238E27FC236}">
                  <a16:creationId xmlns:a16="http://schemas.microsoft.com/office/drawing/2014/main" id="{512410B3-6728-4A0B-9451-3FEB35BAC6BF}"/>
                </a:ext>
              </a:extLst>
            </p:cNvPr>
            <p:cNvSpPr/>
            <p:nvPr/>
          </p:nvSpPr>
          <p:spPr>
            <a:xfrm>
              <a:off x="-1059727" y="-917999"/>
              <a:ext cx="372974" cy="82294"/>
            </a:xfrm>
            <a:custGeom>
              <a:avLst/>
              <a:gdLst>
                <a:gd name="connsiteX0" fmla="*/ 34004 w 154114"/>
                <a:gd name="connsiteY0" fmla="*/ 0 h 34004"/>
                <a:gd name="connsiteX1" fmla="*/ 0 w 154114"/>
                <a:gd name="connsiteY1" fmla="*/ 34004 h 34004"/>
                <a:gd name="connsiteX2" fmla="*/ 120110 w 154114"/>
                <a:gd name="connsiteY2" fmla="*/ 34004 h 34004"/>
                <a:gd name="connsiteX3" fmla="*/ 154115 w 154114"/>
                <a:gd name="connsiteY3" fmla="*/ 0 h 34004"/>
              </a:gdLst>
              <a:ahLst/>
              <a:cxnLst>
                <a:cxn ang="0">
                  <a:pos x="connsiteX0" y="connsiteY0"/>
                </a:cxn>
                <a:cxn ang="0">
                  <a:pos x="connsiteX1" y="connsiteY1"/>
                </a:cxn>
                <a:cxn ang="0">
                  <a:pos x="connsiteX2" y="connsiteY2"/>
                </a:cxn>
                <a:cxn ang="0">
                  <a:pos x="connsiteX3" y="connsiteY3"/>
                </a:cxn>
              </a:cxnLst>
              <a:rect l="l" t="t" r="r" b="b"/>
              <a:pathLst>
                <a:path w="154114" h="34004">
                  <a:moveTo>
                    <a:pt x="34004" y="0"/>
                  </a:moveTo>
                  <a:lnTo>
                    <a:pt x="0" y="34004"/>
                  </a:lnTo>
                  <a:lnTo>
                    <a:pt x="120110" y="34004"/>
                  </a:lnTo>
                  <a:lnTo>
                    <a:pt x="154115" y="0"/>
                  </a:lnTo>
                  <a:close/>
                </a:path>
              </a:pathLst>
            </a:custGeom>
            <a:grpFill/>
            <a:ln w="9525" cap="flat">
              <a:noFill/>
              <a:prstDash val="solid"/>
              <a:miter/>
            </a:ln>
          </p:spPr>
          <p:txBody>
            <a:bodyPr rtlCol="0" anchor="ctr"/>
            <a:lstStyle/>
            <a:p>
              <a:endParaRPr lang="en-GB"/>
            </a:p>
          </p:txBody>
        </p:sp>
        <p:sp>
          <p:nvSpPr>
            <p:cNvPr id="26" name="任意多边形: 形状 25">
              <a:extLst>
                <a:ext uri="{FF2B5EF4-FFF2-40B4-BE49-F238E27FC236}">
                  <a16:creationId xmlns:a16="http://schemas.microsoft.com/office/drawing/2014/main" id="{8BFCC086-C433-47BA-9A90-70A36825145E}"/>
                </a:ext>
              </a:extLst>
            </p:cNvPr>
            <p:cNvSpPr/>
            <p:nvPr/>
          </p:nvSpPr>
          <p:spPr>
            <a:xfrm>
              <a:off x="-794403" y="-917999"/>
              <a:ext cx="1330537" cy="425532"/>
            </a:xfrm>
            <a:custGeom>
              <a:avLst/>
              <a:gdLst>
                <a:gd name="connsiteX0" fmla="*/ 175927 w 549782"/>
                <a:gd name="connsiteY0" fmla="*/ 0 h 175831"/>
                <a:gd name="connsiteX1" fmla="*/ 0 w 549782"/>
                <a:gd name="connsiteY1" fmla="*/ 175832 h 175831"/>
                <a:gd name="connsiteX2" fmla="*/ 373856 w 549782"/>
                <a:gd name="connsiteY2" fmla="*/ 175832 h 175831"/>
                <a:gd name="connsiteX3" fmla="*/ 549783 w 549782"/>
                <a:gd name="connsiteY3" fmla="*/ 0 h 175831"/>
              </a:gdLst>
              <a:ahLst/>
              <a:cxnLst>
                <a:cxn ang="0">
                  <a:pos x="connsiteX0" y="connsiteY0"/>
                </a:cxn>
                <a:cxn ang="0">
                  <a:pos x="connsiteX1" y="connsiteY1"/>
                </a:cxn>
                <a:cxn ang="0">
                  <a:pos x="connsiteX2" y="connsiteY2"/>
                </a:cxn>
                <a:cxn ang="0">
                  <a:pos x="connsiteX3" y="connsiteY3"/>
                </a:cxn>
              </a:cxnLst>
              <a:rect l="l" t="t" r="r" b="b"/>
              <a:pathLst>
                <a:path w="549782" h="175831">
                  <a:moveTo>
                    <a:pt x="175927" y="0"/>
                  </a:moveTo>
                  <a:lnTo>
                    <a:pt x="0" y="175832"/>
                  </a:lnTo>
                  <a:lnTo>
                    <a:pt x="373856" y="175832"/>
                  </a:lnTo>
                  <a:lnTo>
                    <a:pt x="549783" y="0"/>
                  </a:lnTo>
                  <a:close/>
                </a:path>
              </a:pathLst>
            </a:custGeom>
            <a:grpFill/>
            <a:ln w="9525" cap="flat">
              <a:noFill/>
              <a:prstDash val="solid"/>
              <a:miter/>
            </a:ln>
          </p:spPr>
          <p:txBody>
            <a:bodyPr rtlCol="0" anchor="ctr"/>
            <a:lstStyle/>
            <a:p>
              <a:endParaRPr lang="en-GB"/>
            </a:p>
          </p:txBody>
        </p:sp>
        <p:sp>
          <p:nvSpPr>
            <p:cNvPr id="27" name="任意多边形: 形状 26">
              <a:extLst>
                <a:ext uri="{FF2B5EF4-FFF2-40B4-BE49-F238E27FC236}">
                  <a16:creationId xmlns:a16="http://schemas.microsoft.com/office/drawing/2014/main" id="{9916078B-D876-403A-9523-C970BED7629E}"/>
                </a:ext>
              </a:extLst>
            </p:cNvPr>
            <p:cNvSpPr/>
            <p:nvPr/>
          </p:nvSpPr>
          <p:spPr>
            <a:xfrm>
              <a:off x="1265490" y="-917999"/>
              <a:ext cx="675181" cy="675181"/>
            </a:xfrm>
            <a:custGeom>
              <a:avLst/>
              <a:gdLst>
                <a:gd name="connsiteX0" fmla="*/ 0 w 278987"/>
                <a:gd name="connsiteY0" fmla="*/ 0 h 278987"/>
                <a:gd name="connsiteX1" fmla="*/ 0 w 278987"/>
                <a:gd name="connsiteY1" fmla="*/ 278987 h 278987"/>
                <a:gd name="connsiteX2" fmla="*/ 278987 w 278987"/>
                <a:gd name="connsiteY2" fmla="*/ 0 h 278987"/>
              </a:gdLst>
              <a:ahLst/>
              <a:cxnLst>
                <a:cxn ang="0">
                  <a:pos x="connsiteX0" y="connsiteY0"/>
                </a:cxn>
                <a:cxn ang="0">
                  <a:pos x="connsiteX1" y="connsiteY1"/>
                </a:cxn>
                <a:cxn ang="0">
                  <a:pos x="connsiteX2" y="connsiteY2"/>
                </a:cxn>
              </a:cxnLst>
              <a:rect l="l" t="t" r="r" b="b"/>
              <a:pathLst>
                <a:path w="278987" h="278987">
                  <a:moveTo>
                    <a:pt x="0" y="0"/>
                  </a:moveTo>
                  <a:lnTo>
                    <a:pt x="0" y="278987"/>
                  </a:lnTo>
                  <a:lnTo>
                    <a:pt x="278987" y="0"/>
                  </a:lnTo>
                  <a:close/>
                </a:path>
              </a:pathLst>
            </a:custGeom>
            <a:grpFill/>
            <a:ln w="9525" cap="flat">
              <a:noFill/>
              <a:prstDash val="solid"/>
              <a:miter/>
            </a:ln>
          </p:spPr>
          <p:txBody>
            <a:bodyPr rtlCol="0" anchor="ctr"/>
            <a:lstStyle/>
            <a:p>
              <a:endParaRPr lang="en-GB"/>
            </a:p>
          </p:txBody>
        </p:sp>
        <p:sp>
          <p:nvSpPr>
            <p:cNvPr id="28" name="任意多边形: 形状 27">
              <a:extLst>
                <a:ext uri="{FF2B5EF4-FFF2-40B4-BE49-F238E27FC236}">
                  <a16:creationId xmlns:a16="http://schemas.microsoft.com/office/drawing/2014/main" id="{B0DE7114-4F80-4A32-97AC-929DE098BA4D}"/>
                </a:ext>
              </a:extLst>
            </p:cNvPr>
            <p:cNvSpPr/>
            <p:nvPr/>
          </p:nvSpPr>
          <p:spPr>
            <a:xfrm>
              <a:off x="-1083009" y="-614180"/>
              <a:ext cx="777068" cy="776838"/>
            </a:xfrm>
            <a:custGeom>
              <a:avLst/>
              <a:gdLst>
                <a:gd name="connsiteX0" fmla="*/ 0 w 321087"/>
                <a:gd name="connsiteY0" fmla="*/ 320993 h 320992"/>
                <a:gd name="connsiteX1" fmla="*/ 321088 w 321087"/>
                <a:gd name="connsiteY1" fmla="*/ 0 h 320992"/>
                <a:gd name="connsiteX2" fmla="*/ 200692 w 321087"/>
                <a:gd name="connsiteY2" fmla="*/ 0 h 320992"/>
                <a:gd name="connsiteX3" fmla="*/ 0 w 321087"/>
                <a:gd name="connsiteY3" fmla="*/ 200692 h 320992"/>
              </a:gdLst>
              <a:ahLst/>
              <a:cxnLst>
                <a:cxn ang="0">
                  <a:pos x="connsiteX0" y="connsiteY0"/>
                </a:cxn>
                <a:cxn ang="0">
                  <a:pos x="connsiteX1" y="connsiteY1"/>
                </a:cxn>
                <a:cxn ang="0">
                  <a:pos x="connsiteX2" y="connsiteY2"/>
                </a:cxn>
                <a:cxn ang="0">
                  <a:pos x="connsiteX3" y="connsiteY3"/>
                </a:cxn>
              </a:cxnLst>
              <a:rect l="l" t="t" r="r" b="b"/>
              <a:pathLst>
                <a:path w="321087" h="320992">
                  <a:moveTo>
                    <a:pt x="0" y="320993"/>
                  </a:moveTo>
                  <a:lnTo>
                    <a:pt x="321088" y="0"/>
                  </a:lnTo>
                  <a:lnTo>
                    <a:pt x="200692" y="0"/>
                  </a:lnTo>
                  <a:lnTo>
                    <a:pt x="0" y="200692"/>
                  </a:lnTo>
                  <a:close/>
                </a:path>
              </a:pathLst>
            </a:custGeom>
            <a:grpFill/>
            <a:ln w="9525" cap="flat">
              <a:noFill/>
              <a:prstDash val="solid"/>
              <a:miter/>
            </a:ln>
          </p:spPr>
          <p:txBody>
            <a:bodyPr rtlCol="0" anchor="ctr"/>
            <a:lstStyle/>
            <a:p>
              <a:endParaRPr lang="en-GB"/>
            </a:p>
          </p:txBody>
        </p:sp>
        <p:sp>
          <p:nvSpPr>
            <p:cNvPr id="29" name="任意多边形: 形状 28">
              <a:extLst>
                <a:ext uri="{FF2B5EF4-FFF2-40B4-BE49-F238E27FC236}">
                  <a16:creationId xmlns:a16="http://schemas.microsoft.com/office/drawing/2014/main" id="{4F7F912F-CA39-4250-A61D-FE3DF1716A2D}"/>
                </a:ext>
              </a:extLst>
            </p:cNvPr>
            <p:cNvSpPr/>
            <p:nvPr/>
          </p:nvSpPr>
          <p:spPr>
            <a:xfrm>
              <a:off x="-875774" y="-917999"/>
              <a:ext cx="1385863" cy="1385631"/>
            </a:xfrm>
            <a:custGeom>
              <a:avLst/>
              <a:gdLst>
                <a:gd name="connsiteX0" fmla="*/ 312420 w 572643"/>
                <a:gd name="connsiteY0" fmla="*/ 0 h 572547"/>
                <a:gd name="connsiteX1" fmla="*/ 0 w 572643"/>
                <a:gd name="connsiteY1" fmla="*/ 312325 h 572547"/>
                <a:gd name="connsiteX2" fmla="*/ 0 w 572643"/>
                <a:gd name="connsiteY2" fmla="*/ 572548 h 572547"/>
                <a:gd name="connsiteX3" fmla="*/ 572643 w 572643"/>
                <a:gd name="connsiteY3" fmla="*/ 0 h 572547"/>
              </a:gdLst>
              <a:ahLst/>
              <a:cxnLst>
                <a:cxn ang="0">
                  <a:pos x="connsiteX0" y="connsiteY0"/>
                </a:cxn>
                <a:cxn ang="0">
                  <a:pos x="connsiteX1" y="connsiteY1"/>
                </a:cxn>
                <a:cxn ang="0">
                  <a:pos x="connsiteX2" y="connsiteY2"/>
                </a:cxn>
                <a:cxn ang="0">
                  <a:pos x="connsiteX3" y="connsiteY3"/>
                </a:cxn>
              </a:cxnLst>
              <a:rect l="l" t="t" r="r" b="b"/>
              <a:pathLst>
                <a:path w="572643" h="572547">
                  <a:moveTo>
                    <a:pt x="312420" y="0"/>
                  </a:moveTo>
                  <a:lnTo>
                    <a:pt x="0" y="312325"/>
                  </a:lnTo>
                  <a:lnTo>
                    <a:pt x="0" y="572548"/>
                  </a:lnTo>
                  <a:lnTo>
                    <a:pt x="572643" y="0"/>
                  </a:lnTo>
                  <a:close/>
                </a:path>
              </a:pathLst>
            </a:custGeom>
            <a:grpFill/>
            <a:ln w="9525" cap="flat">
              <a:noFill/>
              <a:prstDash val="solid"/>
              <a:miter/>
            </a:ln>
          </p:spPr>
          <p:txBody>
            <a:bodyPr rtlCol="0" anchor="ctr"/>
            <a:lstStyle/>
            <a:p>
              <a:endParaRPr lang="en-GB"/>
            </a:p>
          </p:txBody>
        </p:sp>
        <p:sp>
          <p:nvSpPr>
            <p:cNvPr id="30" name="任意多边形: 形状 29">
              <a:extLst>
                <a:ext uri="{FF2B5EF4-FFF2-40B4-BE49-F238E27FC236}">
                  <a16:creationId xmlns:a16="http://schemas.microsoft.com/office/drawing/2014/main" id="{7850564C-5313-4ECC-B7F8-BF9ABA183DB2}"/>
                </a:ext>
              </a:extLst>
            </p:cNvPr>
            <p:cNvSpPr/>
            <p:nvPr/>
          </p:nvSpPr>
          <p:spPr>
            <a:xfrm>
              <a:off x="1582221" y="-1005135"/>
              <a:ext cx="567300" cy="567300"/>
            </a:xfrm>
            <a:custGeom>
              <a:avLst/>
              <a:gdLst>
                <a:gd name="connsiteX0" fmla="*/ 94583 w 234410"/>
                <a:gd name="connsiteY0" fmla="*/ 0 h 234410"/>
                <a:gd name="connsiteX1" fmla="*/ 0 w 234410"/>
                <a:gd name="connsiteY1" fmla="*/ 94583 h 234410"/>
                <a:gd name="connsiteX2" fmla="*/ 0 w 234410"/>
                <a:gd name="connsiteY2" fmla="*/ 234410 h 234410"/>
                <a:gd name="connsiteX3" fmla="*/ 234410 w 234410"/>
                <a:gd name="connsiteY3" fmla="*/ 0 h 234410"/>
              </a:gdLst>
              <a:ahLst/>
              <a:cxnLst>
                <a:cxn ang="0">
                  <a:pos x="connsiteX0" y="connsiteY0"/>
                </a:cxn>
                <a:cxn ang="0">
                  <a:pos x="connsiteX1" y="connsiteY1"/>
                </a:cxn>
                <a:cxn ang="0">
                  <a:pos x="connsiteX2" y="connsiteY2"/>
                </a:cxn>
                <a:cxn ang="0">
                  <a:pos x="connsiteX3" y="connsiteY3"/>
                </a:cxn>
              </a:cxnLst>
              <a:rect l="l" t="t" r="r" b="b"/>
              <a:pathLst>
                <a:path w="234410" h="234410">
                  <a:moveTo>
                    <a:pt x="94583" y="0"/>
                  </a:moveTo>
                  <a:lnTo>
                    <a:pt x="0" y="94583"/>
                  </a:lnTo>
                  <a:lnTo>
                    <a:pt x="0" y="234410"/>
                  </a:lnTo>
                  <a:lnTo>
                    <a:pt x="234410" y="0"/>
                  </a:lnTo>
                  <a:close/>
                </a:path>
              </a:pathLst>
            </a:custGeom>
            <a:grpFill/>
            <a:ln w="9525" cap="flat">
              <a:noFill/>
              <a:prstDash val="solid"/>
              <a:miter/>
            </a:ln>
          </p:spPr>
          <p:txBody>
            <a:bodyPr rtlCol="0" anchor="ctr"/>
            <a:lstStyle/>
            <a:p>
              <a:endParaRPr lang="en-GB"/>
            </a:p>
          </p:txBody>
        </p:sp>
      </p:grpSp>
      <p:grpSp>
        <p:nvGrpSpPr>
          <p:cNvPr id="31" name="组合 30">
            <a:extLst>
              <a:ext uri="{FF2B5EF4-FFF2-40B4-BE49-F238E27FC236}">
                <a16:creationId xmlns:a16="http://schemas.microsoft.com/office/drawing/2014/main" id="{89E45DA7-D0D6-434D-A22C-92621863C56A}"/>
              </a:ext>
            </a:extLst>
          </p:cNvPr>
          <p:cNvGrpSpPr/>
          <p:nvPr userDrawn="1"/>
        </p:nvGrpSpPr>
        <p:grpSpPr>
          <a:xfrm>
            <a:off x="0" y="-186450"/>
            <a:ext cx="1295400" cy="1649017"/>
            <a:chOff x="-1083009" y="-1005135"/>
            <a:chExt cx="3232530" cy="4114943"/>
          </a:xfrm>
          <a:solidFill>
            <a:schemeClr val="accent1">
              <a:alpha val="50000"/>
            </a:schemeClr>
          </a:solidFill>
        </p:grpSpPr>
        <p:sp>
          <p:nvSpPr>
            <p:cNvPr id="32" name="任意多边形: 形状 31">
              <a:extLst>
                <a:ext uri="{FF2B5EF4-FFF2-40B4-BE49-F238E27FC236}">
                  <a16:creationId xmlns:a16="http://schemas.microsoft.com/office/drawing/2014/main" id="{872846E6-8A79-4D7F-90D1-FEB60236C166}"/>
                </a:ext>
              </a:extLst>
            </p:cNvPr>
            <p:cNvSpPr/>
            <p:nvPr/>
          </p:nvSpPr>
          <p:spPr>
            <a:xfrm>
              <a:off x="-1083009" y="-618098"/>
              <a:ext cx="576058" cy="576058"/>
            </a:xfrm>
            <a:custGeom>
              <a:avLst/>
              <a:gdLst>
                <a:gd name="connsiteX0" fmla="*/ 0 w 238029"/>
                <a:gd name="connsiteY0" fmla="*/ 238030 h 238029"/>
                <a:gd name="connsiteX1" fmla="*/ 238030 w 238029"/>
                <a:gd name="connsiteY1" fmla="*/ 0 h 238029"/>
                <a:gd name="connsiteX2" fmla="*/ 0 w 238029"/>
                <a:gd name="connsiteY2" fmla="*/ 0 h 238029"/>
              </a:gdLst>
              <a:ahLst/>
              <a:cxnLst>
                <a:cxn ang="0">
                  <a:pos x="connsiteX0" y="connsiteY0"/>
                </a:cxn>
                <a:cxn ang="0">
                  <a:pos x="connsiteX1" y="connsiteY1"/>
                </a:cxn>
                <a:cxn ang="0">
                  <a:pos x="connsiteX2" y="connsiteY2"/>
                </a:cxn>
              </a:cxnLst>
              <a:rect l="l" t="t" r="r" b="b"/>
              <a:pathLst>
                <a:path w="238029" h="238029">
                  <a:moveTo>
                    <a:pt x="0" y="238030"/>
                  </a:moveTo>
                  <a:lnTo>
                    <a:pt x="238030" y="0"/>
                  </a:lnTo>
                  <a:lnTo>
                    <a:pt x="0" y="0"/>
                  </a:lnTo>
                  <a:close/>
                </a:path>
              </a:pathLst>
            </a:custGeom>
            <a:grpFill/>
            <a:ln w="9525" cap="flat">
              <a:noFill/>
              <a:prstDash val="solid"/>
              <a:miter/>
            </a:ln>
          </p:spPr>
          <p:txBody>
            <a:bodyPr rtlCol="0" anchor="ctr"/>
            <a:lstStyle/>
            <a:p>
              <a:endParaRPr lang="en-GB"/>
            </a:p>
          </p:txBody>
        </p:sp>
        <p:sp>
          <p:nvSpPr>
            <p:cNvPr id="33" name="任意多边形: 形状 32">
              <a:extLst>
                <a:ext uri="{FF2B5EF4-FFF2-40B4-BE49-F238E27FC236}">
                  <a16:creationId xmlns:a16="http://schemas.microsoft.com/office/drawing/2014/main" id="{C00F92F6-136E-4A93-8E06-EDE0C3276256}"/>
                </a:ext>
              </a:extLst>
            </p:cNvPr>
            <p:cNvSpPr/>
            <p:nvPr/>
          </p:nvSpPr>
          <p:spPr>
            <a:xfrm>
              <a:off x="-1083009" y="-583982"/>
              <a:ext cx="381502" cy="1052076"/>
            </a:xfrm>
            <a:custGeom>
              <a:avLst/>
              <a:gdLst>
                <a:gd name="connsiteX0" fmla="*/ 0 w 157638"/>
                <a:gd name="connsiteY0" fmla="*/ 434721 h 434721"/>
                <a:gd name="connsiteX1" fmla="*/ 157639 w 157638"/>
                <a:gd name="connsiteY1" fmla="*/ 277178 h 434721"/>
                <a:gd name="connsiteX2" fmla="*/ 157544 w 157638"/>
                <a:gd name="connsiteY2" fmla="*/ 0 h 434721"/>
                <a:gd name="connsiteX3" fmla="*/ 0 w 157638"/>
                <a:gd name="connsiteY3" fmla="*/ 157544 h 434721"/>
              </a:gdLst>
              <a:ahLst/>
              <a:cxnLst>
                <a:cxn ang="0">
                  <a:pos x="connsiteX0" y="connsiteY0"/>
                </a:cxn>
                <a:cxn ang="0">
                  <a:pos x="connsiteX1" y="connsiteY1"/>
                </a:cxn>
                <a:cxn ang="0">
                  <a:pos x="connsiteX2" y="connsiteY2"/>
                </a:cxn>
                <a:cxn ang="0">
                  <a:pos x="connsiteX3" y="connsiteY3"/>
                </a:cxn>
              </a:cxnLst>
              <a:rect l="l" t="t" r="r" b="b"/>
              <a:pathLst>
                <a:path w="157638" h="434721">
                  <a:moveTo>
                    <a:pt x="0" y="434721"/>
                  </a:moveTo>
                  <a:lnTo>
                    <a:pt x="157639" y="277178"/>
                  </a:lnTo>
                  <a:lnTo>
                    <a:pt x="157544" y="0"/>
                  </a:lnTo>
                  <a:lnTo>
                    <a:pt x="0" y="157544"/>
                  </a:lnTo>
                  <a:close/>
                </a:path>
              </a:pathLst>
            </a:custGeom>
            <a:grpFill/>
            <a:ln w="9525" cap="flat">
              <a:noFill/>
              <a:prstDash val="solid"/>
              <a:miter/>
            </a:ln>
          </p:spPr>
          <p:txBody>
            <a:bodyPr rtlCol="0" anchor="ctr"/>
            <a:lstStyle/>
            <a:p>
              <a:endParaRPr lang="en-GB"/>
            </a:p>
          </p:txBody>
        </p:sp>
        <p:sp>
          <p:nvSpPr>
            <p:cNvPr id="34" name="任意多边形: 形状 33">
              <a:extLst>
                <a:ext uri="{FF2B5EF4-FFF2-40B4-BE49-F238E27FC236}">
                  <a16:creationId xmlns:a16="http://schemas.microsoft.com/office/drawing/2014/main" id="{45ECA391-8094-49C1-8AF5-472737350663}"/>
                </a:ext>
              </a:extLst>
            </p:cNvPr>
            <p:cNvSpPr/>
            <p:nvPr/>
          </p:nvSpPr>
          <p:spPr>
            <a:xfrm>
              <a:off x="-1007170" y="-258493"/>
              <a:ext cx="251954" cy="251954"/>
            </a:xfrm>
            <a:custGeom>
              <a:avLst/>
              <a:gdLst>
                <a:gd name="connsiteX0" fmla="*/ 38291 w 104108"/>
                <a:gd name="connsiteY0" fmla="*/ 104108 h 104108"/>
                <a:gd name="connsiteX1" fmla="*/ 104108 w 104108"/>
                <a:gd name="connsiteY1" fmla="*/ 38291 h 104108"/>
                <a:gd name="connsiteX2" fmla="*/ 104108 w 104108"/>
                <a:gd name="connsiteY2" fmla="*/ 0 h 104108"/>
                <a:gd name="connsiteX3" fmla="*/ 0 w 104108"/>
                <a:gd name="connsiteY3" fmla="*/ 104108 h 104108"/>
              </a:gdLst>
              <a:ahLst/>
              <a:cxnLst>
                <a:cxn ang="0">
                  <a:pos x="connsiteX0" y="connsiteY0"/>
                </a:cxn>
                <a:cxn ang="0">
                  <a:pos x="connsiteX1" y="connsiteY1"/>
                </a:cxn>
                <a:cxn ang="0">
                  <a:pos x="connsiteX2" y="connsiteY2"/>
                </a:cxn>
                <a:cxn ang="0">
                  <a:pos x="connsiteX3" y="connsiteY3"/>
                </a:cxn>
              </a:cxnLst>
              <a:rect l="l" t="t" r="r" b="b"/>
              <a:pathLst>
                <a:path w="104108" h="104108">
                  <a:moveTo>
                    <a:pt x="38291" y="104108"/>
                  </a:moveTo>
                  <a:lnTo>
                    <a:pt x="104108" y="38291"/>
                  </a:lnTo>
                  <a:lnTo>
                    <a:pt x="104108" y="0"/>
                  </a:lnTo>
                  <a:lnTo>
                    <a:pt x="0" y="104108"/>
                  </a:lnTo>
                  <a:close/>
                </a:path>
              </a:pathLst>
            </a:custGeom>
            <a:grpFill/>
            <a:ln w="9525" cap="flat">
              <a:noFill/>
              <a:prstDash val="solid"/>
              <a:miter/>
            </a:ln>
          </p:spPr>
          <p:txBody>
            <a:bodyPr rtlCol="0" anchor="ctr"/>
            <a:lstStyle/>
            <a:p>
              <a:endParaRPr lang="en-GB"/>
            </a:p>
          </p:txBody>
        </p:sp>
        <p:sp>
          <p:nvSpPr>
            <p:cNvPr id="35" name="任意多边形: 形状 34">
              <a:extLst>
                <a:ext uri="{FF2B5EF4-FFF2-40B4-BE49-F238E27FC236}">
                  <a16:creationId xmlns:a16="http://schemas.microsoft.com/office/drawing/2014/main" id="{65955434-EA13-42B2-AB41-0193954181BD}"/>
                </a:ext>
              </a:extLst>
            </p:cNvPr>
            <p:cNvSpPr/>
            <p:nvPr/>
          </p:nvSpPr>
          <p:spPr>
            <a:xfrm>
              <a:off x="-1083009" y="959555"/>
              <a:ext cx="645905" cy="2150253"/>
            </a:xfrm>
            <a:custGeom>
              <a:avLst/>
              <a:gdLst>
                <a:gd name="connsiteX0" fmla="*/ 0 w 266890"/>
                <a:gd name="connsiteY0" fmla="*/ 888492 h 888491"/>
                <a:gd name="connsiteX1" fmla="*/ 266891 w 266890"/>
                <a:gd name="connsiteY1" fmla="*/ 621602 h 888491"/>
                <a:gd name="connsiteX2" fmla="*/ 266891 w 266890"/>
                <a:gd name="connsiteY2" fmla="*/ 0 h 888491"/>
                <a:gd name="connsiteX3" fmla="*/ 0 w 266890"/>
                <a:gd name="connsiteY3" fmla="*/ 266890 h 888491"/>
              </a:gdLst>
              <a:ahLst/>
              <a:cxnLst>
                <a:cxn ang="0">
                  <a:pos x="connsiteX0" y="connsiteY0"/>
                </a:cxn>
                <a:cxn ang="0">
                  <a:pos x="connsiteX1" y="connsiteY1"/>
                </a:cxn>
                <a:cxn ang="0">
                  <a:pos x="connsiteX2" y="connsiteY2"/>
                </a:cxn>
                <a:cxn ang="0">
                  <a:pos x="connsiteX3" y="connsiteY3"/>
                </a:cxn>
              </a:cxnLst>
              <a:rect l="l" t="t" r="r" b="b"/>
              <a:pathLst>
                <a:path w="266890" h="888491">
                  <a:moveTo>
                    <a:pt x="0" y="888492"/>
                  </a:moveTo>
                  <a:lnTo>
                    <a:pt x="266891" y="621602"/>
                  </a:lnTo>
                  <a:lnTo>
                    <a:pt x="266891" y="0"/>
                  </a:lnTo>
                  <a:lnTo>
                    <a:pt x="0" y="266890"/>
                  </a:lnTo>
                  <a:close/>
                </a:path>
              </a:pathLst>
            </a:custGeom>
            <a:grpFill/>
            <a:ln w="9525" cap="flat">
              <a:noFill/>
              <a:prstDash val="solid"/>
              <a:miter/>
            </a:ln>
          </p:spPr>
          <p:txBody>
            <a:bodyPr rtlCol="0" anchor="ctr"/>
            <a:lstStyle/>
            <a:p>
              <a:endParaRPr lang="en-GB"/>
            </a:p>
          </p:txBody>
        </p:sp>
        <p:sp>
          <p:nvSpPr>
            <p:cNvPr id="36" name="任意多边形: 形状 35">
              <a:extLst>
                <a:ext uri="{FF2B5EF4-FFF2-40B4-BE49-F238E27FC236}">
                  <a16:creationId xmlns:a16="http://schemas.microsoft.com/office/drawing/2014/main" id="{51A8AA67-8660-4CBF-AE54-4D8F4F1B69EC}"/>
                </a:ext>
              </a:extLst>
            </p:cNvPr>
            <p:cNvSpPr/>
            <p:nvPr/>
          </p:nvSpPr>
          <p:spPr>
            <a:xfrm>
              <a:off x="-812844" y="-878120"/>
              <a:ext cx="222677" cy="222677"/>
            </a:xfrm>
            <a:custGeom>
              <a:avLst/>
              <a:gdLst>
                <a:gd name="connsiteX0" fmla="*/ 33814 w 92011"/>
                <a:gd name="connsiteY0" fmla="*/ 92012 h 92011"/>
                <a:gd name="connsiteX1" fmla="*/ 92011 w 92011"/>
                <a:gd name="connsiteY1" fmla="*/ 33909 h 92011"/>
                <a:gd name="connsiteX2" fmla="*/ 92011 w 92011"/>
                <a:gd name="connsiteY2" fmla="*/ 0 h 92011"/>
                <a:gd name="connsiteX3" fmla="*/ 0 w 92011"/>
                <a:gd name="connsiteY3" fmla="*/ 92012 h 92011"/>
              </a:gdLst>
              <a:ahLst/>
              <a:cxnLst>
                <a:cxn ang="0">
                  <a:pos x="connsiteX0" y="connsiteY0"/>
                </a:cxn>
                <a:cxn ang="0">
                  <a:pos x="connsiteX1" y="connsiteY1"/>
                </a:cxn>
                <a:cxn ang="0">
                  <a:pos x="connsiteX2" y="connsiteY2"/>
                </a:cxn>
                <a:cxn ang="0">
                  <a:pos x="connsiteX3" y="connsiteY3"/>
                </a:cxn>
              </a:cxnLst>
              <a:rect l="l" t="t" r="r" b="b"/>
              <a:pathLst>
                <a:path w="92011" h="92011">
                  <a:moveTo>
                    <a:pt x="33814" y="92012"/>
                  </a:moveTo>
                  <a:lnTo>
                    <a:pt x="92011" y="33909"/>
                  </a:lnTo>
                  <a:lnTo>
                    <a:pt x="92011" y="0"/>
                  </a:lnTo>
                  <a:lnTo>
                    <a:pt x="0" y="92012"/>
                  </a:lnTo>
                  <a:close/>
                </a:path>
              </a:pathLst>
            </a:custGeom>
            <a:grpFill/>
            <a:ln w="9525" cap="flat">
              <a:noFill/>
              <a:prstDash val="solid"/>
              <a:miter/>
            </a:ln>
          </p:spPr>
          <p:txBody>
            <a:bodyPr rtlCol="0" anchor="ctr"/>
            <a:lstStyle/>
            <a:p>
              <a:endParaRPr lang="en-GB"/>
            </a:p>
          </p:txBody>
        </p:sp>
        <p:sp>
          <p:nvSpPr>
            <p:cNvPr id="37" name="任意多边形: 形状 36">
              <a:extLst>
                <a:ext uri="{FF2B5EF4-FFF2-40B4-BE49-F238E27FC236}">
                  <a16:creationId xmlns:a16="http://schemas.microsoft.com/office/drawing/2014/main" id="{5F0CF84A-DE31-4A71-A567-835274DCD971}"/>
                </a:ext>
              </a:extLst>
            </p:cNvPr>
            <p:cNvSpPr/>
            <p:nvPr/>
          </p:nvSpPr>
          <p:spPr>
            <a:xfrm>
              <a:off x="-1083009" y="-725750"/>
              <a:ext cx="1625138" cy="2994864"/>
            </a:xfrm>
            <a:custGeom>
              <a:avLst/>
              <a:gdLst>
                <a:gd name="connsiteX0" fmla="*/ 0 w 671512"/>
                <a:gd name="connsiteY0" fmla="*/ 1237488 h 1237487"/>
                <a:gd name="connsiteX1" fmla="*/ 671513 w 671512"/>
                <a:gd name="connsiteY1" fmla="*/ 565976 h 1237487"/>
                <a:gd name="connsiteX2" fmla="*/ 671513 w 671512"/>
                <a:gd name="connsiteY2" fmla="*/ 0 h 1237487"/>
                <a:gd name="connsiteX3" fmla="*/ 0 w 671512"/>
                <a:gd name="connsiteY3" fmla="*/ 671608 h 1237487"/>
              </a:gdLst>
              <a:ahLst/>
              <a:cxnLst>
                <a:cxn ang="0">
                  <a:pos x="connsiteX0" y="connsiteY0"/>
                </a:cxn>
                <a:cxn ang="0">
                  <a:pos x="connsiteX1" y="connsiteY1"/>
                </a:cxn>
                <a:cxn ang="0">
                  <a:pos x="connsiteX2" y="connsiteY2"/>
                </a:cxn>
                <a:cxn ang="0">
                  <a:pos x="connsiteX3" y="connsiteY3"/>
                </a:cxn>
              </a:cxnLst>
              <a:rect l="l" t="t" r="r" b="b"/>
              <a:pathLst>
                <a:path w="671512" h="1237487">
                  <a:moveTo>
                    <a:pt x="0" y="1237488"/>
                  </a:moveTo>
                  <a:lnTo>
                    <a:pt x="671513" y="565976"/>
                  </a:lnTo>
                  <a:lnTo>
                    <a:pt x="671513" y="0"/>
                  </a:lnTo>
                  <a:lnTo>
                    <a:pt x="0" y="671608"/>
                  </a:lnTo>
                  <a:close/>
                </a:path>
              </a:pathLst>
            </a:custGeom>
            <a:grpFill/>
            <a:ln w="9525" cap="flat">
              <a:noFill/>
              <a:prstDash val="solid"/>
              <a:miter/>
            </a:ln>
          </p:spPr>
          <p:txBody>
            <a:bodyPr rtlCol="0" anchor="ctr"/>
            <a:lstStyle/>
            <a:p>
              <a:endParaRPr lang="en-GB"/>
            </a:p>
          </p:txBody>
        </p:sp>
        <p:sp>
          <p:nvSpPr>
            <p:cNvPr id="38" name="任意多边形: 形状 37">
              <a:extLst>
                <a:ext uri="{FF2B5EF4-FFF2-40B4-BE49-F238E27FC236}">
                  <a16:creationId xmlns:a16="http://schemas.microsoft.com/office/drawing/2014/main" id="{B00C8ACA-7A98-42E4-891C-A6E55FEDF519}"/>
                </a:ext>
              </a:extLst>
            </p:cNvPr>
            <p:cNvSpPr/>
            <p:nvPr/>
          </p:nvSpPr>
          <p:spPr>
            <a:xfrm>
              <a:off x="-1083009" y="288292"/>
              <a:ext cx="1508728" cy="1508728"/>
            </a:xfrm>
            <a:custGeom>
              <a:avLst/>
              <a:gdLst>
                <a:gd name="connsiteX0" fmla="*/ 0 w 623411"/>
                <a:gd name="connsiteY0" fmla="*/ 623411 h 623411"/>
                <a:gd name="connsiteX1" fmla="*/ 623411 w 623411"/>
                <a:gd name="connsiteY1" fmla="*/ 0 h 623411"/>
                <a:gd name="connsiteX2" fmla="*/ 211550 w 623411"/>
                <a:gd name="connsiteY2" fmla="*/ 0 h 623411"/>
                <a:gd name="connsiteX3" fmla="*/ 0 w 623411"/>
                <a:gd name="connsiteY3" fmla="*/ 211550 h 623411"/>
              </a:gdLst>
              <a:ahLst/>
              <a:cxnLst>
                <a:cxn ang="0">
                  <a:pos x="connsiteX0" y="connsiteY0"/>
                </a:cxn>
                <a:cxn ang="0">
                  <a:pos x="connsiteX1" y="connsiteY1"/>
                </a:cxn>
                <a:cxn ang="0">
                  <a:pos x="connsiteX2" y="connsiteY2"/>
                </a:cxn>
                <a:cxn ang="0">
                  <a:pos x="connsiteX3" y="connsiteY3"/>
                </a:cxn>
              </a:cxnLst>
              <a:rect l="l" t="t" r="r" b="b"/>
              <a:pathLst>
                <a:path w="623411" h="623411">
                  <a:moveTo>
                    <a:pt x="0" y="623411"/>
                  </a:moveTo>
                  <a:lnTo>
                    <a:pt x="623411" y="0"/>
                  </a:lnTo>
                  <a:lnTo>
                    <a:pt x="211550" y="0"/>
                  </a:lnTo>
                  <a:lnTo>
                    <a:pt x="0" y="211550"/>
                  </a:lnTo>
                  <a:close/>
                </a:path>
              </a:pathLst>
            </a:custGeom>
            <a:grpFill/>
            <a:ln w="9525" cap="flat">
              <a:noFill/>
              <a:prstDash val="solid"/>
              <a:miter/>
            </a:ln>
          </p:spPr>
          <p:txBody>
            <a:bodyPr rtlCol="0" anchor="ctr"/>
            <a:lstStyle/>
            <a:p>
              <a:endParaRPr lang="en-GB"/>
            </a:p>
          </p:txBody>
        </p:sp>
        <p:sp>
          <p:nvSpPr>
            <p:cNvPr id="39" name="任意多边形: 形状 38">
              <a:extLst>
                <a:ext uri="{FF2B5EF4-FFF2-40B4-BE49-F238E27FC236}">
                  <a16:creationId xmlns:a16="http://schemas.microsoft.com/office/drawing/2014/main" id="{88DE7F79-28D7-4433-840E-887C393F5B45}"/>
                </a:ext>
              </a:extLst>
            </p:cNvPr>
            <p:cNvSpPr/>
            <p:nvPr/>
          </p:nvSpPr>
          <p:spPr>
            <a:xfrm>
              <a:off x="-1083009" y="-917999"/>
              <a:ext cx="2160627" cy="2160395"/>
            </a:xfrm>
            <a:custGeom>
              <a:avLst/>
              <a:gdLst>
                <a:gd name="connsiteX0" fmla="*/ 272320 w 892778"/>
                <a:gd name="connsiteY0" fmla="*/ 0 h 892682"/>
                <a:gd name="connsiteX1" fmla="*/ 0 w 892778"/>
                <a:gd name="connsiteY1" fmla="*/ 272320 h 892682"/>
                <a:gd name="connsiteX2" fmla="*/ 0 w 892778"/>
                <a:gd name="connsiteY2" fmla="*/ 892683 h 892682"/>
                <a:gd name="connsiteX3" fmla="*/ 892778 w 892778"/>
                <a:gd name="connsiteY3" fmla="*/ 0 h 892682"/>
              </a:gdLst>
              <a:ahLst/>
              <a:cxnLst>
                <a:cxn ang="0">
                  <a:pos x="connsiteX0" y="connsiteY0"/>
                </a:cxn>
                <a:cxn ang="0">
                  <a:pos x="connsiteX1" y="connsiteY1"/>
                </a:cxn>
                <a:cxn ang="0">
                  <a:pos x="connsiteX2" y="connsiteY2"/>
                </a:cxn>
                <a:cxn ang="0">
                  <a:pos x="connsiteX3" y="connsiteY3"/>
                </a:cxn>
              </a:cxnLst>
              <a:rect l="l" t="t" r="r" b="b"/>
              <a:pathLst>
                <a:path w="892778" h="892682">
                  <a:moveTo>
                    <a:pt x="272320" y="0"/>
                  </a:moveTo>
                  <a:lnTo>
                    <a:pt x="0" y="272320"/>
                  </a:lnTo>
                  <a:lnTo>
                    <a:pt x="0" y="892683"/>
                  </a:lnTo>
                  <a:lnTo>
                    <a:pt x="892778" y="0"/>
                  </a:lnTo>
                  <a:close/>
                </a:path>
              </a:pathLst>
            </a:custGeom>
            <a:grpFill/>
            <a:ln w="9525" cap="flat">
              <a:noFill/>
              <a:prstDash val="solid"/>
              <a:miter/>
            </a:ln>
          </p:spPr>
          <p:txBody>
            <a:bodyPr rtlCol="0" anchor="ctr"/>
            <a:lstStyle/>
            <a:p>
              <a:endParaRPr lang="en-GB"/>
            </a:p>
          </p:txBody>
        </p:sp>
        <p:sp>
          <p:nvSpPr>
            <p:cNvPr id="40" name="任意多边形: 形状 39">
              <a:extLst>
                <a:ext uri="{FF2B5EF4-FFF2-40B4-BE49-F238E27FC236}">
                  <a16:creationId xmlns:a16="http://schemas.microsoft.com/office/drawing/2014/main" id="{06936BC0-7870-4E0F-8487-C4DCC813DF02}"/>
                </a:ext>
              </a:extLst>
            </p:cNvPr>
            <p:cNvSpPr/>
            <p:nvPr/>
          </p:nvSpPr>
          <p:spPr>
            <a:xfrm>
              <a:off x="870616" y="-617868"/>
              <a:ext cx="597728" cy="597728"/>
            </a:xfrm>
            <a:custGeom>
              <a:avLst/>
              <a:gdLst>
                <a:gd name="connsiteX0" fmla="*/ 156115 w 246983"/>
                <a:gd name="connsiteY0" fmla="*/ 0 h 246983"/>
                <a:gd name="connsiteX1" fmla="*/ 0 w 246983"/>
                <a:gd name="connsiteY1" fmla="*/ 156210 h 246983"/>
                <a:gd name="connsiteX2" fmla="*/ 0 w 246983"/>
                <a:gd name="connsiteY2" fmla="*/ 246983 h 246983"/>
                <a:gd name="connsiteX3" fmla="*/ 246983 w 246983"/>
                <a:gd name="connsiteY3" fmla="*/ 0 h 246983"/>
              </a:gdLst>
              <a:ahLst/>
              <a:cxnLst>
                <a:cxn ang="0">
                  <a:pos x="connsiteX0" y="connsiteY0"/>
                </a:cxn>
                <a:cxn ang="0">
                  <a:pos x="connsiteX1" y="connsiteY1"/>
                </a:cxn>
                <a:cxn ang="0">
                  <a:pos x="connsiteX2" y="connsiteY2"/>
                </a:cxn>
                <a:cxn ang="0">
                  <a:pos x="connsiteX3" y="connsiteY3"/>
                </a:cxn>
              </a:cxnLst>
              <a:rect l="l" t="t" r="r" b="b"/>
              <a:pathLst>
                <a:path w="246983" h="246983">
                  <a:moveTo>
                    <a:pt x="156115" y="0"/>
                  </a:moveTo>
                  <a:lnTo>
                    <a:pt x="0" y="156210"/>
                  </a:lnTo>
                  <a:lnTo>
                    <a:pt x="0" y="246983"/>
                  </a:lnTo>
                  <a:lnTo>
                    <a:pt x="246983" y="0"/>
                  </a:lnTo>
                  <a:close/>
                </a:path>
              </a:pathLst>
            </a:custGeom>
            <a:grpFill/>
            <a:ln w="9525" cap="flat">
              <a:noFill/>
              <a:prstDash val="solid"/>
              <a:miter/>
            </a:ln>
          </p:spPr>
          <p:txBody>
            <a:bodyPr rtlCol="0" anchor="ctr"/>
            <a:lstStyle/>
            <a:p>
              <a:endParaRPr lang="en-GB"/>
            </a:p>
          </p:txBody>
        </p:sp>
        <p:sp>
          <p:nvSpPr>
            <p:cNvPr id="41" name="任意多边形: 形状 40">
              <a:extLst>
                <a:ext uri="{FF2B5EF4-FFF2-40B4-BE49-F238E27FC236}">
                  <a16:creationId xmlns:a16="http://schemas.microsoft.com/office/drawing/2014/main" id="{7930FF45-91D3-45F5-9FCC-FA9DA03A5F5C}"/>
                </a:ext>
              </a:extLst>
            </p:cNvPr>
            <p:cNvSpPr/>
            <p:nvPr/>
          </p:nvSpPr>
          <p:spPr>
            <a:xfrm>
              <a:off x="332820" y="-891491"/>
              <a:ext cx="156519" cy="156289"/>
            </a:xfrm>
            <a:custGeom>
              <a:avLst/>
              <a:gdLst>
                <a:gd name="connsiteX0" fmla="*/ 40958 w 64674"/>
                <a:gd name="connsiteY0" fmla="*/ 0 h 64579"/>
                <a:gd name="connsiteX1" fmla="*/ 0 w 64674"/>
                <a:gd name="connsiteY1" fmla="*/ 40862 h 64579"/>
                <a:gd name="connsiteX2" fmla="*/ 0 w 64674"/>
                <a:gd name="connsiteY2" fmla="*/ 64580 h 64579"/>
                <a:gd name="connsiteX3" fmla="*/ 64675 w 64674"/>
                <a:gd name="connsiteY3" fmla="*/ 0 h 64579"/>
              </a:gdLst>
              <a:ahLst/>
              <a:cxnLst>
                <a:cxn ang="0">
                  <a:pos x="connsiteX0" y="connsiteY0"/>
                </a:cxn>
                <a:cxn ang="0">
                  <a:pos x="connsiteX1" y="connsiteY1"/>
                </a:cxn>
                <a:cxn ang="0">
                  <a:pos x="connsiteX2" y="connsiteY2"/>
                </a:cxn>
                <a:cxn ang="0">
                  <a:pos x="connsiteX3" y="connsiteY3"/>
                </a:cxn>
              </a:cxnLst>
              <a:rect l="l" t="t" r="r" b="b"/>
              <a:pathLst>
                <a:path w="64674" h="64579">
                  <a:moveTo>
                    <a:pt x="40958" y="0"/>
                  </a:moveTo>
                  <a:lnTo>
                    <a:pt x="0" y="40862"/>
                  </a:lnTo>
                  <a:lnTo>
                    <a:pt x="0" y="64580"/>
                  </a:lnTo>
                  <a:lnTo>
                    <a:pt x="64675" y="0"/>
                  </a:lnTo>
                  <a:close/>
                </a:path>
              </a:pathLst>
            </a:custGeom>
            <a:grpFill/>
            <a:ln w="9525" cap="flat">
              <a:noFill/>
              <a:prstDash val="solid"/>
              <a:miter/>
            </a:ln>
          </p:spPr>
          <p:txBody>
            <a:bodyPr rtlCol="0" anchor="ctr"/>
            <a:lstStyle/>
            <a:p>
              <a:endParaRPr lang="en-GB"/>
            </a:p>
          </p:txBody>
        </p:sp>
        <p:sp>
          <p:nvSpPr>
            <p:cNvPr id="42" name="任意多边形: 形状 41">
              <a:extLst>
                <a:ext uri="{FF2B5EF4-FFF2-40B4-BE49-F238E27FC236}">
                  <a16:creationId xmlns:a16="http://schemas.microsoft.com/office/drawing/2014/main" id="{A25A9AFF-9C75-4517-A0F0-2006B1346CCC}"/>
                </a:ext>
              </a:extLst>
            </p:cNvPr>
            <p:cNvSpPr/>
            <p:nvPr/>
          </p:nvSpPr>
          <p:spPr>
            <a:xfrm>
              <a:off x="-1083009" y="-917999"/>
              <a:ext cx="577672" cy="2371551"/>
            </a:xfrm>
            <a:custGeom>
              <a:avLst/>
              <a:gdLst>
                <a:gd name="connsiteX0" fmla="*/ 95441 w 238696"/>
                <a:gd name="connsiteY0" fmla="*/ 0 h 979932"/>
                <a:gd name="connsiteX1" fmla="*/ 0 w 238696"/>
                <a:gd name="connsiteY1" fmla="*/ 95345 h 979932"/>
                <a:gd name="connsiteX2" fmla="*/ 0 w 238696"/>
                <a:gd name="connsiteY2" fmla="*/ 979932 h 979932"/>
                <a:gd name="connsiteX3" fmla="*/ 238697 w 238696"/>
                <a:gd name="connsiteY3" fmla="*/ 741236 h 979932"/>
                <a:gd name="connsiteX4" fmla="*/ 238697 w 238696"/>
                <a:gd name="connsiteY4" fmla="*/ 0 h 9799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696" h="979932">
                  <a:moveTo>
                    <a:pt x="95441" y="0"/>
                  </a:moveTo>
                  <a:lnTo>
                    <a:pt x="0" y="95345"/>
                  </a:lnTo>
                  <a:lnTo>
                    <a:pt x="0" y="979932"/>
                  </a:lnTo>
                  <a:lnTo>
                    <a:pt x="238697" y="741236"/>
                  </a:lnTo>
                  <a:lnTo>
                    <a:pt x="238697" y="0"/>
                  </a:lnTo>
                  <a:close/>
                </a:path>
              </a:pathLst>
            </a:custGeom>
            <a:grpFill/>
            <a:ln w="9525" cap="flat">
              <a:noFill/>
              <a:prstDash val="solid"/>
              <a:miter/>
            </a:ln>
          </p:spPr>
          <p:txBody>
            <a:bodyPr rtlCol="0" anchor="ctr"/>
            <a:lstStyle/>
            <a:p>
              <a:endParaRPr lang="en-GB"/>
            </a:p>
          </p:txBody>
        </p:sp>
        <p:sp>
          <p:nvSpPr>
            <p:cNvPr id="43" name="任意多边形: 形状 42">
              <a:extLst>
                <a:ext uri="{FF2B5EF4-FFF2-40B4-BE49-F238E27FC236}">
                  <a16:creationId xmlns:a16="http://schemas.microsoft.com/office/drawing/2014/main" id="{6FA4C258-503E-4A43-A7B0-AD009D4C0BF3}"/>
                </a:ext>
              </a:extLst>
            </p:cNvPr>
            <p:cNvSpPr/>
            <p:nvPr/>
          </p:nvSpPr>
          <p:spPr>
            <a:xfrm>
              <a:off x="-1059727" y="-917999"/>
              <a:ext cx="372974" cy="82294"/>
            </a:xfrm>
            <a:custGeom>
              <a:avLst/>
              <a:gdLst>
                <a:gd name="connsiteX0" fmla="*/ 34004 w 154114"/>
                <a:gd name="connsiteY0" fmla="*/ 0 h 34004"/>
                <a:gd name="connsiteX1" fmla="*/ 0 w 154114"/>
                <a:gd name="connsiteY1" fmla="*/ 34004 h 34004"/>
                <a:gd name="connsiteX2" fmla="*/ 120110 w 154114"/>
                <a:gd name="connsiteY2" fmla="*/ 34004 h 34004"/>
                <a:gd name="connsiteX3" fmla="*/ 154115 w 154114"/>
                <a:gd name="connsiteY3" fmla="*/ 0 h 34004"/>
              </a:gdLst>
              <a:ahLst/>
              <a:cxnLst>
                <a:cxn ang="0">
                  <a:pos x="connsiteX0" y="connsiteY0"/>
                </a:cxn>
                <a:cxn ang="0">
                  <a:pos x="connsiteX1" y="connsiteY1"/>
                </a:cxn>
                <a:cxn ang="0">
                  <a:pos x="connsiteX2" y="connsiteY2"/>
                </a:cxn>
                <a:cxn ang="0">
                  <a:pos x="connsiteX3" y="connsiteY3"/>
                </a:cxn>
              </a:cxnLst>
              <a:rect l="l" t="t" r="r" b="b"/>
              <a:pathLst>
                <a:path w="154114" h="34004">
                  <a:moveTo>
                    <a:pt x="34004" y="0"/>
                  </a:moveTo>
                  <a:lnTo>
                    <a:pt x="0" y="34004"/>
                  </a:lnTo>
                  <a:lnTo>
                    <a:pt x="120110" y="34004"/>
                  </a:lnTo>
                  <a:lnTo>
                    <a:pt x="154115" y="0"/>
                  </a:lnTo>
                  <a:close/>
                </a:path>
              </a:pathLst>
            </a:custGeom>
            <a:grpFill/>
            <a:ln w="9525" cap="flat">
              <a:noFill/>
              <a:prstDash val="solid"/>
              <a:miter/>
            </a:ln>
          </p:spPr>
          <p:txBody>
            <a:bodyPr rtlCol="0" anchor="ctr"/>
            <a:lstStyle/>
            <a:p>
              <a:endParaRPr lang="en-GB"/>
            </a:p>
          </p:txBody>
        </p:sp>
        <p:sp>
          <p:nvSpPr>
            <p:cNvPr id="44" name="任意多边形: 形状 43">
              <a:extLst>
                <a:ext uri="{FF2B5EF4-FFF2-40B4-BE49-F238E27FC236}">
                  <a16:creationId xmlns:a16="http://schemas.microsoft.com/office/drawing/2014/main" id="{8991D743-BB1F-4AFF-8CAB-D06C134D31FB}"/>
                </a:ext>
              </a:extLst>
            </p:cNvPr>
            <p:cNvSpPr/>
            <p:nvPr/>
          </p:nvSpPr>
          <p:spPr>
            <a:xfrm>
              <a:off x="-794403" y="-917999"/>
              <a:ext cx="1330537" cy="425532"/>
            </a:xfrm>
            <a:custGeom>
              <a:avLst/>
              <a:gdLst>
                <a:gd name="connsiteX0" fmla="*/ 175927 w 549782"/>
                <a:gd name="connsiteY0" fmla="*/ 0 h 175831"/>
                <a:gd name="connsiteX1" fmla="*/ 0 w 549782"/>
                <a:gd name="connsiteY1" fmla="*/ 175832 h 175831"/>
                <a:gd name="connsiteX2" fmla="*/ 373856 w 549782"/>
                <a:gd name="connsiteY2" fmla="*/ 175832 h 175831"/>
                <a:gd name="connsiteX3" fmla="*/ 549783 w 549782"/>
                <a:gd name="connsiteY3" fmla="*/ 0 h 175831"/>
              </a:gdLst>
              <a:ahLst/>
              <a:cxnLst>
                <a:cxn ang="0">
                  <a:pos x="connsiteX0" y="connsiteY0"/>
                </a:cxn>
                <a:cxn ang="0">
                  <a:pos x="connsiteX1" y="connsiteY1"/>
                </a:cxn>
                <a:cxn ang="0">
                  <a:pos x="connsiteX2" y="connsiteY2"/>
                </a:cxn>
                <a:cxn ang="0">
                  <a:pos x="connsiteX3" y="connsiteY3"/>
                </a:cxn>
              </a:cxnLst>
              <a:rect l="l" t="t" r="r" b="b"/>
              <a:pathLst>
                <a:path w="549782" h="175831">
                  <a:moveTo>
                    <a:pt x="175927" y="0"/>
                  </a:moveTo>
                  <a:lnTo>
                    <a:pt x="0" y="175832"/>
                  </a:lnTo>
                  <a:lnTo>
                    <a:pt x="373856" y="175832"/>
                  </a:lnTo>
                  <a:lnTo>
                    <a:pt x="549783" y="0"/>
                  </a:lnTo>
                  <a:close/>
                </a:path>
              </a:pathLst>
            </a:custGeom>
            <a:grpFill/>
            <a:ln w="9525" cap="flat">
              <a:noFill/>
              <a:prstDash val="solid"/>
              <a:miter/>
            </a:ln>
          </p:spPr>
          <p:txBody>
            <a:bodyPr rtlCol="0" anchor="ctr"/>
            <a:lstStyle/>
            <a:p>
              <a:endParaRPr lang="en-GB"/>
            </a:p>
          </p:txBody>
        </p:sp>
        <p:sp>
          <p:nvSpPr>
            <p:cNvPr id="45" name="任意多边形: 形状 44">
              <a:extLst>
                <a:ext uri="{FF2B5EF4-FFF2-40B4-BE49-F238E27FC236}">
                  <a16:creationId xmlns:a16="http://schemas.microsoft.com/office/drawing/2014/main" id="{D85339A8-DFAC-4728-A001-C556CA563609}"/>
                </a:ext>
              </a:extLst>
            </p:cNvPr>
            <p:cNvSpPr/>
            <p:nvPr/>
          </p:nvSpPr>
          <p:spPr>
            <a:xfrm>
              <a:off x="1265490" y="-917999"/>
              <a:ext cx="675181" cy="675181"/>
            </a:xfrm>
            <a:custGeom>
              <a:avLst/>
              <a:gdLst>
                <a:gd name="connsiteX0" fmla="*/ 0 w 278987"/>
                <a:gd name="connsiteY0" fmla="*/ 0 h 278987"/>
                <a:gd name="connsiteX1" fmla="*/ 0 w 278987"/>
                <a:gd name="connsiteY1" fmla="*/ 278987 h 278987"/>
                <a:gd name="connsiteX2" fmla="*/ 278987 w 278987"/>
                <a:gd name="connsiteY2" fmla="*/ 0 h 278987"/>
              </a:gdLst>
              <a:ahLst/>
              <a:cxnLst>
                <a:cxn ang="0">
                  <a:pos x="connsiteX0" y="connsiteY0"/>
                </a:cxn>
                <a:cxn ang="0">
                  <a:pos x="connsiteX1" y="connsiteY1"/>
                </a:cxn>
                <a:cxn ang="0">
                  <a:pos x="connsiteX2" y="connsiteY2"/>
                </a:cxn>
              </a:cxnLst>
              <a:rect l="l" t="t" r="r" b="b"/>
              <a:pathLst>
                <a:path w="278987" h="278987">
                  <a:moveTo>
                    <a:pt x="0" y="0"/>
                  </a:moveTo>
                  <a:lnTo>
                    <a:pt x="0" y="278987"/>
                  </a:lnTo>
                  <a:lnTo>
                    <a:pt x="278987" y="0"/>
                  </a:lnTo>
                  <a:close/>
                </a:path>
              </a:pathLst>
            </a:custGeom>
            <a:grpFill/>
            <a:ln w="9525" cap="flat">
              <a:noFill/>
              <a:prstDash val="solid"/>
              <a:miter/>
            </a:ln>
          </p:spPr>
          <p:txBody>
            <a:bodyPr rtlCol="0" anchor="ctr"/>
            <a:lstStyle/>
            <a:p>
              <a:endParaRPr lang="en-GB"/>
            </a:p>
          </p:txBody>
        </p:sp>
        <p:sp>
          <p:nvSpPr>
            <p:cNvPr id="46" name="任意多边形: 形状 45">
              <a:extLst>
                <a:ext uri="{FF2B5EF4-FFF2-40B4-BE49-F238E27FC236}">
                  <a16:creationId xmlns:a16="http://schemas.microsoft.com/office/drawing/2014/main" id="{A41520C5-7853-49DA-8F31-F22777E8EBAB}"/>
                </a:ext>
              </a:extLst>
            </p:cNvPr>
            <p:cNvSpPr/>
            <p:nvPr/>
          </p:nvSpPr>
          <p:spPr>
            <a:xfrm>
              <a:off x="-1083009" y="-614180"/>
              <a:ext cx="777068" cy="776838"/>
            </a:xfrm>
            <a:custGeom>
              <a:avLst/>
              <a:gdLst>
                <a:gd name="connsiteX0" fmla="*/ 0 w 321087"/>
                <a:gd name="connsiteY0" fmla="*/ 320993 h 320992"/>
                <a:gd name="connsiteX1" fmla="*/ 321088 w 321087"/>
                <a:gd name="connsiteY1" fmla="*/ 0 h 320992"/>
                <a:gd name="connsiteX2" fmla="*/ 200692 w 321087"/>
                <a:gd name="connsiteY2" fmla="*/ 0 h 320992"/>
                <a:gd name="connsiteX3" fmla="*/ 0 w 321087"/>
                <a:gd name="connsiteY3" fmla="*/ 200692 h 320992"/>
              </a:gdLst>
              <a:ahLst/>
              <a:cxnLst>
                <a:cxn ang="0">
                  <a:pos x="connsiteX0" y="connsiteY0"/>
                </a:cxn>
                <a:cxn ang="0">
                  <a:pos x="connsiteX1" y="connsiteY1"/>
                </a:cxn>
                <a:cxn ang="0">
                  <a:pos x="connsiteX2" y="connsiteY2"/>
                </a:cxn>
                <a:cxn ang="0">
                  <a:pos x="connsiteX3" y="connsiteY3"/>
                </a:cxn>
              </a:cxnLst>
              <a:rect l="l" t="t" r="r" b="b"/>
              <a:pathLst>
                <a:path w="321087" h="320992">
                  <a:moveTo>
                    <a:pt x="0" y="320993"/>
                  </a:moveTo>
                  <a:lnTo>
                    <a:pt x="321088" y="0"/>
                  </a:lnTo>
                  <a:lnTo>
                    <a:pt x="200692" y="0"/>
                  </a:lnTo>
                  <a:lnTo>
                    <a:pt x="0" y="200692"/>
                  </a:lnTo>
                  <a:close/>
                </a:path>
              </a:pathLst>
            </a:custGeom>
            <a:grpFill/>
            <a:ln w="9525" cap="flat">
              <a:noFill/>
              <a:prstDash val="solid"/>
              <a:miter/>
            </a:ln>
          </p:spPr>
          <p:txBody>
            <a:bodyPr rtlCol="0" anchor="ctr"/>
            <a:lstStyle/>
            <a:p>
              <a:endParaRPr lang="en-GB"/>
            </a:p>
          </p:txBody>
        </p:sp>
        <p:sp>
          <p:nvSpPr>
            <p:cNvPr id="47" name="任意多边形: 形状 46">
              <a:extLst>
                <a:ext uri="{FF2B5EF4-FFF2-40B4-BE49-F238E27FC236}">
                  <a16:creationId xmlns:a16="http://schemas.microsoft.com/office/drawing/2014/main" id="{6E4E9A57-912F-4431-B8D3-6E204A864325}"/>
                </a:ext>
              </a:extLst>
            </p:cNvPr>
            <p:cNvSpPr/>
            <p:nvPr/>
          </p:nvSpPr>
          <p:spPr>
            <a:xfrm>
              <a:off x="-875774" y="-917999"/>
              <a:ext cx="1385863" cy="1385631"/>
            </a:xfrm>
            <a:custGeom>
              <a:avLst/>
              <a:gdLst>
                <a:gd name="connsiteX0" fmla="*/ 312420 w 572643"/>
                <a:gd name="connsiteY0" fmla="*/ 0 h 572547"/>
                <a:gd name="connsiteX1" fmla="*/ 0 w 572643"/>
                <a:gd name="connsiteY1" fmla="*/ 312325 h 572547"/>
                <a:gd name="connsiteX2" fmla="*/ 0 w 572643"/>
                <a:gd name="connsiteY2" fmla="*/ 572548 h 572547"/>
                <a:gd name="connsiteX3" fmla="*/ 572643 w 572643"/>
                <a:gd name="connsiteY3" fmla="*/ 0 h 572547"/>
              </a:gdLst>
              <a:ahLst/>
              <a:cxnLst>
                <a:cxn ang="0">
                  <a:pos x="connsiteX0" y="connsiteY0"/>
                </a:cxn>
                <a:cxn ang="0">
                  <a:pos x="connsiteX1" y="connsiteY1"/>
                </a:cxn>
                <a:cxn ang="0">
                  <a:pos x="connsiteX2" y="connsiteY2"/>
                </a:cxn>
                <a:cxn ang="0">
                  <a:pos x="connsiteX3" y="connsiteY3"/>
                </a:cxn>
              </a:cxnLst>
              <a:rect l="l" t="t" r="r" b="b"/>
              <a:pathLst>
                <a:path w="572643" h="572547">
                  <a:moveTo>
                    <a:pt x="312420" y="0"/>
                  </a:moveTo>
                  <a:lnTo>
                    <a:pt x="0" y="312325"/>
                  </a:lnTo>
                  <a:lnTo>
                    <a:pt x="0" y="572548"/>
                  </a:lnTo>
                  <a:lnTo>
                    <a:pt x="572643" y="0"/>
                  </a:lnTo>
                  <a:close/>
                </a:path>
              </a:pathLst>
            </a:custGeom>
            <a:grpFill/>
            <a:ln w="9525" cap="flat">
              <a:noFill/>
              <a:prstDash val="solid"/>
              <a:miter/>
            </a:ln>
          </p:spPr>
          <p:txBody>
            <a:bodyPr rtlCol="0" anchor="ctr"/>
            <a:lstStyle/>
            <a:p>
              <a:endParaRPr lang="en-GB"/>
            </a:p>
          </p:txBody>
        </p:sp>
        <p:sp>
          <p:nvSpPr>
            <p:cNvPr id="48" name="任意多边形: 形状 47">
              <a:extLst>
                <a:ext uri="{FF2B5EF4-FFF2-40B4-BE49-F238E27FC236}">
                  <a16:creationId xmlns:a16="http://schemas.microsoft.com/office/drawing/2014/main" id="{097CCA51-BC74-4FF1-9C28-2F24AA458261}"/>
                </a:ext>
              </a:extLst>
            </p:cNvPr>
            <p:cNvSpPr/>
            <p:nvPr/>
          </p:nvSpPr>
          <p:spPr>
            <a:xfrm>
              <a:off x="1582221" y="-1005135"/>
              <a:ext cx="567300" cy="567300"/>
            </a:xfrm>
            <a:custGeom>
              <a:avLst/>
              <a:gdLst>
                <a:gd name="connsiteX0" fmla="*/ 94583 w 234410"/>
                <a:gd name="connsiteY0" fmla="*/ 0 h 234410"/>
                <a:gd name="connsiteX1" fmla="*/ 0 w 234410"/>
                <a:gd name="connsiteY1" fmla="*/ 94583 h 234410"/>
                <a:gd name="connsiteX2" fmla="*/ 0 w 234410"/>
                <a:gd name="connsiteY2" fmla="*/ 234410 h 234410"/>
                <a:gd name="connsiteX3" fmla="*/ 234410 w 234410"/>
                <a:gd name="connsiteY3" fmla="*/ 0 h 234410"/>
              </a:gdLst>
              <a:ahLst/>
              <a:cxnLst>
                <a:cxn ang="0">
                  <a:pos x="connsiteX0" y="connsiteY0"/>
                </a:cxn>
                <a:cxn ang="0">
                  <a:pos x="connsiteX1" y="connsiteY1"/>
                </a:cxn>
                <a:cxn ang="0">
                  <a:pos x="connsiteX2" y="connsiteY2"/>
                </a:cxn>
                <a:cxn ang="0">
                  <a:pos x="connsiteX3" y="connsiteY3"/>
                </a:cxn>
              </a:cxnLst>
              <a:rect l="l" t="t" r="r" b="b"/>
              <a:pathLst>
                <a:path w="234410" h="234410">
                  <a:moveTo>
                    <a:pt x="94583" y="0"/>
                  </a:moveTo>
                  <a:lnTo>
                    <a:pt x="0" y="94583"/>
                  </a:lnTo>
                  <a:lnTo>
                    <a:pt x="0" y="234410"/>
                  </a:lnTo>
                  <a:lnTo>
                    <a:pt x="234410" y="0"/>
                  </a:lnTo>
                  <a:close/>
                </a:path>
              </a:pathLst>
            </a:custGeom>
            <a:grpFill/>
            <a:ln w="9525" cap="flat">
              <a:noFill/>
              <a:prstDash val="solid"/>
              <a:miter/>
            </a:ln>
          </p:spPr>
          <p:txBody>
            <a:bodyPr rtlCol="0" anchor="ctr"/>
            <a:lstStyle/>
            <a:p>
              <a:endParaRPr lang="en-GB"/>
            </a:p>
          </p:txBody>
        </p:sp>
      </p:grpSp>
      <p:sp>
        <p:nvSpPr>
          <p:cNvPr id="49" name="灯片编号占位符 48">
            <a:extLst>
              <a:ext uri="{FF2B5EF4-FFF2-40B4-BE49-F238E27FC236}">
                <a16:creationId xmlns:a16="http://schemas.microsoft.com/office/drawing/2014/main" id="{0EF1459B-AAE7-4B2B-AE85-FD731B72EF3E}"/>
              </a:ext>
            </a:extLst>
          </p:cNvPr>
          <p:cNvSpPr>
            <a:spLocks noGrp="1"/>
          </p:cNvSpPr>
          <p:nvPr>
            <p:ph type="sldNum" sz="quarter" idx="12"/>
          </p:nvPr>
        </p:nvSpPr>
        <p:spPr>
          <a:xfrm>
            <a:off x="8857452" y="6438900"/>
            <a:ext cx="2661448" cy="215900"/>
          </a:xfrm>
        </p:spPr>
        <p:txBody>
          <a:bodyPr/>
          <a:lstStyle>
            <a:lvl1pPr>
              <a:defRPr>
                <a:solidFill>
                  <a:schemeClr val="bg1"/>
                </a:solidFill>
              </a:defRPr>
            </a:lvl1pPr>
          </a:lstStyle>
          <a:p>
            <a:fld id="{7F65B630-C7FF-41C0-9923-C5E5E29EED81}" type="slidenum">
              <a:rPr lang="en-GB" smtClean="0"/>
              <a:pPr/>
              <a:t>‹#›</a:t>
            </a:fld>
            <a:endParaRPr lang="en-GB" dirty="0"/>
          </a:p>
        </p:txBody>
      </p:sp>
    </p:spTree>
    <p:extLst>
      <p:ext uri="{BB962C8B-B14F-4D97-AF65-F5344CB8AC3E}">
        <p14:creationId xmlns:p14="http://schemas.microsoft.com/office/powerpoint/2010/main" val="19297759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4CAF1410-0F8F-4E20-A240-C993612C6914}"/>
              </a:ext>
            </a:extLst>
          </p:cNvPr>
          <p:cNvSpPr>
            <a:spLocks noChangeAspect="1"/>
          </p:cNvSpPr>
          <p:nvPr userDrawn="1"/>
        </p:nvSpPr>
        <p:spPr>
          <a:xfrm>
            <a:off x="0" y="-17020"/>
            <a:ext cx="12192000" cy="6885026"/>
          </a:xfrm>
          <a:prstGeom prst="rect">
            <a:avLst/>
          </a:prstGeom>
          <a:blipFill dpi="0" rotWithShape="1">
            <a:blip r:embed="rId2" cstate="email">
              <a:duotone>
                <a:schemeClr val="bg2">
                  <a:shade val="45000"/>
                  <a:satMod val="135000"/>
                </a:schemeClr>
                <a:prstClr val="white"/>
              </a:duotone>
              <a:alphaModFix amt="12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2" name="标题 1">
            <a:extLst>
              <a:ext uri="{FF2B5EF4-FFF2-40B4-BE49-F238E27FC236}">
                <a16:creationId xmlns:a16="http://schemas.microsoft.com/office/drawing/2014/main" id="{000C7662-4F6D-4B06-BB36-235FC06BF816}"/>
              </a:ext>
            </a:extLst>
          </p:cNvPr>
          <p:cNvSpPr>
            <a:spLocks noGrp="1"/>
          </p:cNvSpPr>
          <p:nvPr>
            <p:ph type="title" hasCustomPrompt="1"/>
          </p:nvPr>
        </p:nvSpPr>
        <p:spPr>
          <a:xfrm>
            <a:off x="3656802" y="1843505"/>
            <a:ext cx="5731164" cy="1219886"/>
          </a:xfrm>
        </p:spPr>
        <p:txBody>
          <a:bodyPr vert="horz" lIns="91440" tIns="45720" rIns="91440" bIns="45720" rtlCol="0" anchor="b">
            <a:spAutoFit/>
          </a:bodyPr>
          <a:lstStyle>
            <a:lvl1pPr>
              <a:lnSpc>
                <a:spcPct val="120000"/>
              </a:lnSpc>
              <a:defRPr lang="zh-CN" altLang="en-US" sz="3200"/>
            </a:lvl1pPr>
          </a:lstStyle>
          <a:p>
            <a:pPr lvl="0" defTabSz="914354"/>
            <a:r>
              <a:rPr lang="en-US" altLang="zh-CN" dirty="0"/>
              <a:t>Click to edit Master title style</a:t>
            </a:r>
            <a:endParaRPr lang="zh-CN" altLang="en-US" dirty="0"/>
          </a:p>
        </p:txBody>
      </p:sp>
      <p:sp>
        <p:nvSpPr>
          <p:cNvPr id="3" name="文本占位符 2">
            <a:extLst>
              <a:ext uri="{FF2B5EF4-FFF2-40B4-BE49-F238E27FC236}">
                <a16:creationId xmlns:a16="http://schemas.microsoft.com/office/drawing/2014/main" id="{9FF9930E-40DF-417D-8161-BD38EB172DC1}"/>
              </a:ext>
            </a:extLst>
          </p:cNvPr>
          <p:cNvSpPr>
            <a:spLocks noGrp="1"/>
          </p:cNvSpPr>
          <p:nvPr>
            <p:ph type="body" idx="1"/>
          </p:nvPr>
        </p:nvSpPr>
        <p:spPr>
          <a:xfrm>
            <a:off x="3656802" y="3063392"/>
            <a:ext cx="5731164" cy="951058"/>
          </a:xfrm>
        </p:spPr>
        <p:txBody>
          <a:bodyPr/>
          <a:lstStyle>
            <a:lvl1pPr marL="0" indent="0">
              <a:buNone/>
              <a:defRPr lang="en-US" altLang="zh-CN" sz="1200" kern="1200">
                <a:solidFill>
                  <a:schemeClr val="tx1"/>
                </a:solidFill>
                <a:latin typeface="+mn-lt"/>
                <a:ea typeface="+mn-ea"/>
                <a:cs typeface="+mn-cs"/>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dirty="0"/>
              <a:t>Click to edit Master text styles</a:t>
            </a:r>
          </a:p>
        </p:txBody>
      </p:sp>
      <p:sp>
        <p:nvSpPr>
          <p:cNvPr id="4" name="日期占位符 3">
            <a:extLst>
              <a:ext uri="{FF2B5EF4-FFF2-40B4-BE49-F238E27FC236}">
                <a16:creationId xmlns:a16="http://schemas.microsoft.com/office/drawing/2014/main" id="{E5279D9A-DC49-4C12-80D3-3D89C2783F3A}"/>
              </a:ext>
            </a:extLst>
          </p:cNvPr>
          <p:cNvSpPr>
            <a:spLocks noGrp="1"/>
          </p:cNvSpPr>
          <p:nvPr>
            <p:ph type="dt" sz="half" idx="10"/>
          </p:nvPr>
        </p:nvSpPr>
        <p:spPr/>
        <p:txBody>
          <a:bodyPr/>
          <a:lstStyle/>
          <a:p>
            <a:fld id="{6834F10D-3A58-4285-A9DB-D9098A7BEDDD}" type="datetime1">
              <a:rPr lang="zh-CN" altLang="en-US" smtClean="0"/>
              <a:t>2025/1/15</a:t>
            </a:fld>
            <a:endParaRPr lang="zh-CN" altLang="en-US"/>
          </a:p>
        </p:txBody>
      </p:sp>
      <p:sp>
        <p:nvSpPr>
          <p:cNvPr id="5" name="页脚占位符 4">
            <a:extLst>
              <a:ext uri="{FF2B5EF4-FFF2-40B4-BE49-F238E27FC236}">
                <a16:creationId xmlns:a16="http://schemas.microsoft.com/office/drawing/2014/main" id="{51EF8C95-8814-4768-850F-851B6434A9E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894C1D7-7C5A-49B3-9D05-119C615E16B1}"/>
              </a:ext>
            </a:extLst>
          </p:cNvPr>
          <p:cNvSpPr>
            <a:spLocks noGrp="1"/>
          </p:cNvSpPr>
          <p:nvPr>
            <p:ph type="sldNum" sz="quarter" idx="12"/>
          </p:nvPr>
        </p:nvSpPr>
        <p:spPr/>
        <p:txBody>
          <a:bodyPr/>
          <a:lstStyle/>
          <a:p>
            <a:fld id="{7F65B630-C7FF-41C0-9923-C5E5E29EED81}" type="slidenum">
              <a:rPr lang="zh-CN" altLang="en-US" smtClean="0"/>
              <a:t>‹#›</a:t>
            </a:fld>
            <a:endParaRPr lang="zh-CN" altLang="en-US"/>
          </a:p>
        </p:txBody>
      </p:sp>
      <p:grpSp>
        <p:nvGrpSpPr>
          <p:cNvPr id="8" name="组合 7">
            <a:extLst>
              <a:ext uri="{FF2B5EF4-FFF2-40B4-BE49-F238E27FC236}">
                <a16:creationId xmlns:a16="http://schemas.microsoft.com/office/drawing/2014/main" id="{C3651864-1CD2-4347-84F8-E72602968E15}"/>
              </a:ext>
            </a:extLst>
          </p:cNvPr>
          <p:cNvGrpSpPr/>
          <p:nvPr userDrawn="1"/>
        </p:nvGrpSpPr>
        <p:grpSpPr>
          <a:xfrm flipH="1">
            <a:off x="-493114" y="-921677"/>
            <a:ext cx="6299200" cy="8018952"/>
            <a:chOff x="7914541" y="1592491"/>
            <a:chExt cx="4277459" cy="5445253"/>
          </a:xfrm>
          <a:solidFill>
            <a:schemeClr val="accent1">
              <a:alpha val="50000"/>
            </a:schemeClr>
          </a:solidFill>
        </p:grpSpPr>
        <p:sp>
          <p:nvSpPr>
            <p:cNvPr id="9" name="任意多边形: 形状 8">
              <a:extLst>
                <a:ext uri="{FF2B5EF4-FFF2-40B4-BE49-F238E27FC236}">
                  <a16:creationId xmlns:a16="http://schemas.microsoft.com/office/drawing/2014/main" id="{43CFB4A1-DA84-4789-A75E-6CE2052230FC}"/>
                </a:ext>
              </a:extLst>
            </p:cNvPr>
            <p:cNvSpPr/>
            <p:nvPr/>
          </p:nvSpPr>
          <p:spPr>
            <a:xfrm>
              <a:off x="11429682" y="5763220"/>
              <a:ext cx="762315" cy="762085"/>
            </a:xfrm>
            <a:custGeom>
              <a:avLst/>
              <a:gdLst>
                <a:gd name="connsiteX0" fmla="*/ 314992 w 314991"/>
                <a:gd name="connsiteY0" fmla="*/ 0 h 314896"/>
                <a:gd name="connsiteX1" fmla="*/ 0 w 314991"/>
                <a:gd name="connsiteY1" fmla="*/ 314896 h 314896"/>
                <a:gd name="connsiteX2" fmla="*/ 314992 w 314991"/>
                <a:gd name="connsiteY2" fmla="*/ 314896 h 314896"/>
              </a:gdLst>
              <a:ahLst/>
              <a:cxnLst>
                <a:cxn ang="0">
                  <a:pos x="connsiteX0" y="connsiteY0"/>
                </a:cxn>
                <a:cxn ang="0">
                  <a:pos x="connsiteX1" y="connsiteY1"/>
                </a:cxn>
                <a:cxn ang="0">
                  <a:pos x="connsiteX2" y="connsiteY2"/>
                </a:cxn>
              </a:cxnLst>
              <a:rect l="l" t="t" r="r" b="b"/>
              <a:pathLst>
                <a:path w="314991" h="314896">
                  <a:moveTo>
                    <a:pt x="314992" y="0"/>
                  </a:moveTo>
                  <a:lnTo>
                    <a:pt x="0" y="314896"/>
                  </a:lnTo>
                  <a:lnTo>
                    <a:pt x="314992" y="314896"/>
                  </a:lnTo>
                  <a:close/>
                </a:path>
              </a:pathLst>
            </a:custGeom>
            <a:grpFill/>
            <a:ln w="9525" cap="flat">
              <a:noFill/>
              <a:prstDash val="solid"/>
              <a:miter/>
            </a:ln>
          </p:spPr>
          <p:txBody>
            <a:bodyPr rtlCol="0" anchor="ctr"/>
            <a:lstStyle/>
            <a:p>
              <a:endParaRPr lang="en-GB"/>
            </a:p>
          </p:txBody>
        </p:sp>
        <p:sp>
          <p:nvSpPr>
            <p:cNvPr id="10" name="任意多边形: 形状 9">
              <a:extLst>
                <a:ext uri="{FF2B5EF4-FFF2-40B4-BE49-F238E27FC236}">
                  <a16:creationId xmlns:a16="http://schemas.microsoft.com/office/drawing/2014/main" id="{0BCC7CD0-06D0-48AC-9999-63B338FFFA88}"/>
                </a:ext>
              </a:extLst>
            </p:cNvPr>
            <p:cNvSpPr/>
            <p:nvPr/>
          </p:nvSpPr>
          <p:spPr>
            <a:xfrm>
              <a:off x="11687400" y="5088039"/>
              <a:ext cx="504599" cy="1392316"/>
            </a:xfrm>
            <a:custGeom>
              <a:avLst/>
              <a:gdLst>
                <a:gd name="connsiteX0" fmla="*/ 208502 w 208502"/>
                <a:gd name="connsiteY0" fmla="*/ 0 h 575309"/>
                <a:gd name="connsiteX1" fmla="*/ 0 w 208502"/>
                <a:gd name="connsiteY1" fmla="*/ 208502 h 575309"/>
                <a:gd name="connsiteX2" fmla="*/ 0 w 208502"/>
                <a:gd name="connsiteY2" fmla="*/ 575310 h 575309"/>
                <a:gd name="connsiteX3" fmla="*/ 208502 w 208502"/>
                <a:gd name="connsiteY3" fmla="*/ 366808 h 575309"/>
              </a:gdLst>
              <a:ahLst/>
              <a:cxnLst>
                <a:cxn ang="0">
                  <a:pos x="connsiteX0" y="connsiteY0"/>
                </a:cxn>
                <a:cxn ang="0">
                  <a:pos x="connsiteX1" y="connsiteY1"/>
                </a:cxn>
                <a:cxn ang="0">
                  <a:pos x="connsiteX2" y="connsiteY2"/>
                </a:cxn>
                <a:cxn ang="0">
                  <a:pos x="connsiteX3" y="connsiteY3"/>
                </a:cxn>
              </a:cxnLst>
              <a:rect l="l" t="t" r="r" b="b"/>
              <a:pathLst>
                <a:path w="208502" h="575309">
                  <a:moveTo>
                    <a:pt x="208502" y="0"/>
                  </a:moveTo>
                  <a:lnTo>
                    <a:pt x="0" y="208502"/>
                  </a:lnTo>
                  <a:lnTo>
                    <a:pt x="0" y="575310"/>
                  </a:lnTo>
                  <a:lnTo>
                    <a:pt x="208502" y="366808"/>
                  </a:lnTo>
                  <a:close/>
                </a:path>
              </a:pathLst>
            </a:custGeom>
            <a:grpFill/>
            <a:ln w="9525" cap="flat">
              <a:noFill/>
              <a:prstDash val="solid"/>
              <a:miter/>
            </a:ln>
          </p:spPr>
          <p:txBody>
            <a:bodyPr rtlCol="0" anchor="ctr"/>
            <a:lstStyle/>
            <a:p>
              <a:endParaRPr lang="en-GB"/>
            </a:p>
          </p:txBody>
        </p:sp>
        <p:sp>
          <p:nvSpPr>
            <p:cNvPr id="11" name="任意多边形: 形状 10">
              <a:extLst>
                <a:ext uri="{FF2B5EF4-FFF2-40B4-BE49-F238E27FC236}">
                  <a16:creationId xmlns:a16="http://schemas.microsoft.com/office/drawing/2014/main" id="{2F359D3C-4D9F-47BA-8251-EB87A9D35AC5}"/>
                </a:ext>
              </a:extLst>
            </p:cNvPr>
            <p:cNvSpPr/>
            <p:nvPr/>
          </p:nvSpPr>
          <p:spPr>
            <a:xfrm>
              <a:off x="11758167" y="5716195"/>
              <a:ext cx="333785" cy="333555"/>
            </a:xfrm>
            <a:custGeom>
              <a:avLst/>
              <a:gdLst>
                <a:gd name="connsiteX0" fmla="*/ 87249 w 137921"/>
                <a:gd name="connsiteY0" fmla="*/ 0 h 137826"/>
                <a:gd name="connsiteX1" fmla="*/ 0 w 137921"/>
                <a:gd name="connsiteY1" fmla="*/ 87154 h 137826"/>
                <a:gd name="connsiteX2" fmla="*/ 0 w 137921"/>
                <a:gd name="connsiteY2" fmla="*/ 137827 h 137826"/>
                <a:gd name="connsiteX3" fmla="*/ 137922 w 137921"/>
                <a:gd name="connsiteY3" fmla="*/ 0 h 137826"/>
              </a:gdLst>
              <a:ahLst/>
              <a:cxnLst>
                <a:cxn ang="0">
                  <a:pos x="connsiteX0" y="connsiteY0"/>
                </a:cxn>
                <a:cxn ang="0">
                  <a:pos x="connsiteX1" y="connsiteY1"/>
                </a:cxn>
                <a:cxn ang="0">
                  <a:pos x="connsiteX2" y="connsiteY2"/>
                </a:cxn>
                <a:cxn ang="0">
                  <a:pos x="connsiteX3" y="connsiteY3"/>
                </a:cxn>
              </a:cxnLst>
              <a:rect l="l" t="t" r="r" b="b"/>
              <a:pathLst>
                <a:path w="137921" h="137826">
                  <a:moveTo>
                    <a:pt x="87249" y="0"/>
                  </a:moveTo>
                  <a:lnTo>
                    <a:pt x="0" y="87154"/>
                  </a:lnTo>
                  <a:lnTo>
                    <a:pt x="0" y="137827"/>
                  </a:lnTo>
                  <a:lnTo>
                    <a:pt x="137922" y="0"/>
                  </a:lnTo>
                  <a:close/>
                </a:path>
              </a:pathLst>
            </a:custGeom>
            <a:grpFill/>
            <a:ln w="9525" cap="flat">
              <a:noFill/>
              <a:prstDash val="solid"/>
              <a:miter/>
            </a:ln>
          </p:spPr>
          <p:txBody>
            <a:bodyPr rtlCol="0" anchor="ctr"/>
            <a:lstStyle/>
            <a:p>
              <a:endParaRPr lang="en-GB"/>
            </a:p>
          </p:txBody>
        </p:sp>
        <p:sp>
          <p:nvSpPr>
            <p:cNvPr id="12" name="任意多边形: 形状 11">
              <a:extLst>
                <a:ext uri="{FF2B5EF4-FFF2-40B4-BE49-F238E27FC236}">
                  <a16:creationId xmlns:a16="http://schemas.microsoft.com/office/drawing/2014/main" id="{1B5824F6-8499-4C0D-9533-ECEE55159F65}"/>
                </a:ext>
              </a:extLst>
            </p:cNvPr>
            <p:cNvSpPr/>
            <p:nvPr/>
          </p:nvSpPr>
          <p:spPr>
            <a:xfrm>
              <a:off x="11337245" y="1592491"/>
              <a:ext cx="854754" cy="2845260"/>
            </a:xfrm>
            <a:custGeom>
              <a:avLst/>
              <a:gdLst>
                <a:gd name="connsiteX0" fmla="*/ 353187 w 353187"/>
                <a:gd name="connsiteY0" fmla="*/ 0 h 1175670"/>
                <a:gd name="connsiteX1" fmla="*/ 0 w 353187"/>
                <a:gd name="connsiteY1" fmla="*/ 353187 h 1175670"/>
                <a:gd name="connsiteX2" fmla="*/ 0 w 353187"/>
                <a:gd name="connsiteY2" fmla="*/ 1175671 h 1175670"/>
                <a:gd name="connsiteX3" fmla="*/ 353187 w 353187"/>
                <a:gd name="connsiteY3" fmla="*/ 822484 h 1175670"/>
              </a:gdLst>
              <a:ahLst/>
              <a:cxnLst>
                <a:cxn ang="0">
                  <a:pos x="connsiteX0" y="connsiteY0"/>
                </a:cxn>
                <a:cxn ang="0">
                  <a:pos x="connsiteX1" y="connsiteY1"/>
                </a:cxn>
                <a:cxn ang="0">
                  <a:pos x="connsiteX2" y="connsiteY2"/>
                </a:cxn>
                <a:cxn ang="0">
                  <a:pos x="connsiteX3" y="connsiteY3"/>
                </a:cxn>
              </a:cxnLst>
              <a:rect l="l" t="t" r="r" b="b"/>
              <a:pathLst>
                <a:path w="353187" h="1175670">
                  <a:moveTo>
                    <a:pt x="353187" y="0"/>
                  </a:moveTo>
                  <a:lnTo>
                    <a:pt x="0" y="353187"/>
                  </a:lnTo>
                  <a:lnTo>
                    <a:pt x="0" y="1175671"/>
                  </a:lnTo>
                  <a:lnTo>
                    <a:pt x="353187" y="822484"/>
                  </a:lnTo>
                  <a:close/>
                </a:path>
              </a:pathLst>
            </a:custGeom>
            <a:grpFill/>
            <a:ln w="9525" cap="flat">
              <a:noFill/>
              <a:prstDash val="solid"/>
              <a:miter/>
            </a:ln>
          </p:spPr>
          <p:txBody>
            <a:bodyPr rtlCol="0" anchor="ctr"/>
            <a:lstStyle/>
            <a:p>
              <a:endParaRPr lang="en-GB"/>
            </a:p>
          </p:txBody>
        </p:sp>
        <p:sp>
          <p:nvSpPr>
            <p:cNvPr id="13" name="任意多边形: 形状 12">
              <a:extLst>
                <a:ext uri="{FF2B5EF4-FFF2-40B4-BE49-F238E27FC236}">
                  <a16:creationId xmlns:a16="http://schemas.microsoft.com/office/drawing/2014/main" id="{0D5A47C6-671F-4E60-B1DD-87FEAC1A60ED}"/>
                </a:ext>
              </a:extLst>
            </p:cNvPr>
            <p:cNvSpPr/>
            <p:nvPr/>
          </p:nvSpPr>
          <p:spPr>
            <a:xfrm>
              <a:off x="11539867" y="6574868"/>
              <a:ext cx="294598" cy="294599"/>
            </a:xfrm>
            <a:custGeom>
              <a:avLst/>
              <a:gdLst>
                <a:gd name="connsiteX0" fmla="*/ 76962 w 121729"/>
                <a:gd name="connsiteY0" fmla="*/ 0 h 121729"/>
                <a:gd name="connsiteX1" fmla="*/ 0 w 121729"/>
                <a:gd name="connsiteY1" fmla="*/ 76962 h 121729"/>
                <a:gd name="connsiteX2" fmla="*/ 0 w 121729"/>
                <a:gd name="connsiteY2" fmla="*/ 121729 h 121729"/>
                <a:gd name="connsiteX3" fmla="*/ 121729 w 121729"/>
                <a:gd name="connsiteY3" fmla="*/ 0 h 121729"/>
              </a:gdLst>
              <a:ahLst/>
              <a:cxnLst>
                <a:cxn ang="0">
                  <a:pos x="connsiteX0" y="connsiteY0"/>
                </a:cxn>
                <a:cxn ang="0">
                  <a:pos x="connsiteX1" y="connsiteY1"/>
                </a:cxn>
                <a:cxn ang="0">
                  <a:pos x="connsiteX2" y="connsiteY2"/>
                </a:cxn>
                <a:cxn ang="0">
                  <a:pos x="connsiteX3" y="connsiteY3"/>
                </a:cxn>
              </a:cxnLst>
              <a:rect l="l" t="t" r="r" b="b"/>
              <a:pathLst>
                <a:path w="121729" h="121729">
                  <a:moveTo>
                    <a:pt x="76962" y="0"/>
                  </a:moveTo>
                  <a:lnTo>
                    <a:pt x="0" y="76962"/>
                  </a:lnTo>
                  <a:lnTo>
                    <a:pt x="0" y="121729"/>
                  </a:lnTo>
                  <a:lnTo>
                    <a:pt x="121729" y="0"/>
                  </a:lnTo>
                  <a:close/>
                </a:path>
              </a:pathLst>
            </a:custGeom>
            <a:grpFill/>
            <a:ln w="9525" cap="flat">
              <a:noFill/>
              <a:prstDash val="solid"/>
              <a:miter/>
            </a:ln>
          </p:spPr>
          <p:txBody>
            <a:bodyPr rtlCol="0" anchor="ctr"/>
            <a:lstStyle/>
            <a:p>
              <a:endParaRPr lang="en-GB"/>
            </a:p>
          </p:txBody>
        </p:sp>
        <p:sp>
          <p:nvSpPr>
            <p:cNvPr id="14" name="任意多边形: 形状 13">
              <a:extLst>
                <a:ext uri="{FF2B5EF4-FFF2-40B4-BE49-F238E27FC236}">
                  <a16:creationId xmlns:a16="http://schemas.microsoft.com/office/drawing/2014/main" id="{D5C887EE-B0BD-43E2-841E-3922DD7A3E30}"/>
                </a:ext>
              </a:extLst>
            </p:cNvPr>
            <p:cNvSpPr/>
            <p:nvPr/>
          </p:nvSpPr>
          <p:spPr>
            <a:xfrm>
              <a:off x="9971205" y="4441442"/>
              <a:ext cx="270855" cy="270855"/>
            </a:xfrm>
            <a:custGeom>
              <a:avLst/>
              <a:gdLst>
                <a:gd name="connsiteX0" fmla="*/ 70771 w 111918"/>
                <a:gd name="connsiteY0" fmla="*/ 0 h 111918"/>
                <a:gd name="connsiteX1" fmla="*/ 0 w 111918"/>
                <a:gd name="connsiteY1" fmla="*/ 70771 h 111918"/>
                <a:gd name="connsiteX2" fmla="*/ 0 w 111918"/>
                <a:gd name="connsiteY2" fmla="*/ 111919 h 111918"/>
                <a:gd name="connsiteX3" fmla="*/ 111919 w 111918"/>
                <a:gd name="connsiteY3" fmla="*/ 0 h 111918"/>
              </a:gdLst>
              <a:ahLst/>
              <a:cxnLst>
                <a:cxn ang="0">
                  <a:pos x="connsiteX0" y="connsiteY0"/>
                </a:cxn>
                <a:cxn ang="0">
                  <a:pos x="connsiteX1" y="connsiteY1"/>
                </a:cxn>
                <a:cxn ang="0">
                  <a:pos x="connsiteX2" y="connsiteY2"/>
                </a:cxn>
                <a:cxn ang="0">
                  <a:pos x="connsiteX3" y="connsiteY3"/>
                </a:cxn>
              </a:cxnLst>
              <a:rect l="l" t="t" r="r" b="b"/>
              <a:pathLst>
                <a:path w="111918" h="111918">
                  <a:moveTo>
                    <a:pt x="70771" y="0"/>
                  </a:moveTo>
                  <a:lnTo>
                    <a:pt x="0" y="70771"/>
                  </a:lnTo>
                  <a:lnTo>
                    <a:pt x="0" y="111919"/>
                  </a:lnTo>
                  <a:lnTo>
                    <a:pt x="111919" y="0"/>
                  </a:lnTo>
                  <a:close/>
                </a:path>
              </a:pathLst>
            </a:custGeom>
            <a:grpFill/>
            <a:ln w="9525" cap="flat">
              <a:noFill/>
              <a:prstDash val="solid"/>
              <a:miter/>
            </a:ln>
          </p:spPr>
          <p:txBody>
            <a:bodyPr rtlCol="0" anchor="ctr"/>
            <a:lstStyle/>
            <a:p>
              <a:endParaRPr lang="en-GB"/>
            </a:p>
          </p:txBody>
        </p:sp>
        <p:sp>
          <p:nvSpPr>
            <p:cNvPr id="15" name="任意多边形: 形状 14">
              <a:extLst>
                <a:ext uri="{FF2B5EF4-FFF2-40B4-BE49-F238E27FC236}">
                  <a16:creationId xmlns:a16="http://schemas.microsoft.com/office/drawing/2014/main" id="{A629FCDE-290A-48A6-9425-89C68DF021BA}"/>
                </a:ext>
              </a:extLst>
            </p:cNvPr>
            <p:cNvSpPr/>
            <p:nvPr/>
          </p:nvSpPr>
          <p:spPr>
            <a:xfrm>
              <a:off x="10041514" y="2704961"/>
              <a:ext cx="2150485" cy="3962803"/>
            </a:xfrm>
            <a:custGeom>
              <a:avLst/>
              <a:gdLst>
                <a:gd name="connsiteX0" fmla="*/ 888587 w 888587"/>
                <a:gd name="connsiteY0" fmla="*/ 0 h 1637442"/>
                <a:gd name="connsiteX1" fmla="*/ 0 w 888587"/>
                <a:gd name="connsiteY1" fmla="*/ 888587 h 1637442"/>
                <a:gd name="connsiteX2" fmla="*/ 0 w 888587"/>
                <a:gd name="connsiteY2" fmla="*/ 1637443 h 1637442"/>
                <a:gd name="connsiteX3" fmla="*/ 888587 w 888587"/>
                <a:gd name="connsiteY3" fmla="*/ 748855 h 1637442"/>
              </a:gdLst>
              <a:ahLst/>
              <a:cxnLst>
                <a:cxn ang="0">
                  <a:pos x="connsiteX0" y="connsiteY0"/>
                </a:cxn>
                <a:cxn ang="0">
                  <a:pos x="connsiteX1" y="connsiteY1"/>
                </a:cxn>
                <a:cxn ang="0">
                  <a:pos x="connsiteX2" y="connsiteY2"/>
                </a:cxn>
                <a:cxn ang="0">
                  <a:pos x="connsiteX3" y="connsiteY3"/>
                </a:cxn>
              </a:cxnLst>
              <a:rect l="l" t="t" r="r" b="b"/>
              <a:pathLst>
                <a:path w="888587" h="1637442">
                  <a:moveTo>
                    <a:pt x="888587" y="0"/>
                  </a:moveTo>
                  <a:lnTo>
                    <a:pt x="0" y="888587"/>
                  </a:lnTo>
                  <a:lnTo>
                    <a:pt x="0" y="1637443"/>
                  </a:lnTo>
                  <a:lnTo>
                    <a:pt x="888587" y="748855"/>
                  </a:lnTo>
                  <a:close/>
                </a:path>
              </a:pathLst>
            </a:custGeom>
            <a:grpFill/>
            <a:ln w="9525" cap="flat">
              <a:noFill/>
              <a:prstDash val="solid"/>
              <a:miter/>
            </a:ln>
          </p:spPr>
          <p:txBody>
            <a:bodyPr rtlCol="0" anchor="ctr"/>
            <a:lstStyle/>
            <a:p>
              <a:endParaRPr lang="en-GB"/>
            </a:p>
          </p:txBody>
        </p:sp>
        <p:sp>
          <p:nvSpPr>
            <p:cNvPr id="16" name="任意多边形: 形状 15">
              <a:extLst>
                <a:ext uri="{FF2B5EF4-FFF2-40B4-BE49-F238E27FC236}">
                  <a16:creationId xmlns:a16="http://schemas.microsoft.com/office/drawing/2014/main" id="{DA7AB72E-15BE-456C-B31D-37155DE488B9}"/>
                </a:ext>
              </a:extLst>
            </p:cNvPr>
            <p:cNvSpPr/>
            <p:nvPr/>
          </p:nvSpPr>
          <p:spPr>
            <a:xfrm>
              <a:off x="10832646" y="3089695"/>
              <a:ext cx="1359353" cy="1359354"/>
            </a:xfrm>
            <a:custGeom>
              <a:avLst/>
              <a:gdLst>
                <a:gd name="connsiteX0" fmla="*/ 561689 w 561689"/>
                <a:gd name="connsiteY0" fmla="*/ 0 h 561689"/>
                <a:gd name="connsiteX1" fmla="*/ 0 w 561689"/>
                <a:gd name="connsiteY1" fmla="*/ 561689 h 561689"/>
                <a:gd name="connsiteX2" fmla="*/ 458534 w 561689"/>
                <a:gd name="connsiteY2" fmla="*/ 561689 h 561689"/>
                <a:gd name="connsiteX3" fmla="*/ 561689 w 561689"/>
                <a:gd name="connsiteY3" fmla="*/ 458438 h 561689"/>
              </a:gdLst>
              <a:ahLst/>
              <a:cxnLst>
                <a:cxn ang="0">
                  <a:pos x="connsiteX0" y="connsiteY0"/>
                </a:cxn>
                <a:cxn ang="0">
                  <a:pos x="connsiteX1" y="connsiteY1"/>
                </a:cxn>
                <a:cxn ang="0">
                  <a:pos x="connsiteX2" y="connsiteY2"/>
                </a:cxn>
                <a:cxn ang="0">
                  <a:pos x="connsiteX3" y="connsiteY3"/>
                </a:cxn>
              </a:cxnLst>
              <a:rect l="l" t="t" r="r" b="b"/>
              <a:pathLst>
                <a:path w="561689" h="561689">
                  <a:moveTo>
                    <a:pt x="561689" y="0"/>
                  </a:moveTo>
                  <a:lnTo>
                    <a:pt x="0" y="561689"/>
                  </a:lnTo>
                  <a:lnTo>
                    <a:pt x="458534" y="561689"/>
                  </a:lnTo>
                  <a:lnTo>
                    <a:pt x="561689" y="458438"/>
                  </a:lnTo>
                  <a:close/>
                </a:path>
              </a:pathLst>
            </a:custGeom>
            <a:grpFill/>
            <a:ln w="9525" cap="flat">
              <a:noFill/>
              <a:prstDash val="solid"/>
              <a:miter/>
            </a:ln>
          </p:spPr>
          <p:txBody>
            <a:bodyPr rtlCol="0" anchor="ctr"/>
            <a:lstStyle/>
            <a:p>
              <a:endParaRPr lang="en-GB"/>
            </a:p>
          </p:txBody>
        </p:sp>
        <p:sp>
          <p:nvSpPr>
            <p:cNvPr id="17" name="任意多边形: 形状 16">
              <a:extLst>
                <a:ext uri="{FF2B5EF4-FFF2-40B4-BE49-F238E27FC236}">
                  <a16:creationId xmlns:a16="http://schemas.microsoft.com/office/drawing/2014/main" id="{7457471D-FD87-430B-9C75-0D6634D22B2F}"/>
                </a:ext>
              </a:extLst>
            </p:cNvPr>
            <p:cNvSpPr/>
            <p:nvPr/>
          </p:nvSpPr>
          <p:spPr>
            <a:xfrm>
              <a:off x="10195499" y="3329429"/>
              <a:ext cx="1996500" cy="1996500"/>
            </a:xfrm>
            <a:custGeom>
              <a:avLst/>
              <a:gdLst>
                <a:gd name="connsiteX0" fmla="*/ 824960 w 824960"/>
                <a:gd name="connsiteY0" fmla="*/ 0 h 824960"/>
                <a:gd name="connsiteX1" fmla="*/ 0 w 824960"/>
                <a:gd name="connsiteY1" fmla="*/ 824960 h 824960"/>
                <a:gd name="connsiteX2" fmla="*/ 545021 w 824960"/>
                <a:gd name="connsiteY2" fmla="*/ 824960 h 824960"/>
                <a:gd name="connsiteX3" fmla="*/ 824960 w 824960"/>
                <a:gd name="connsiteY3" fmla="*/ 545021 h 824960"/>
              </a:gdLst>
              <a:ahLst/>
              <a:cxnLst>
                <a:cxn ang="0">
                  <a:pos x="connsiteX0" y="connsiteY0"/>
                </a:cxn>
                <a:cxn ang="0">
                  <a:pos x="connsiteX1" y="connsiteY1"/>
                </a:cxn>
                <a:cxn ang="0">
                  <a:pos x="connsiteX2" y="connsiteY2"/>
                </a:cxn>
                <a:cxn ang="0">
                  <a:pos x="connsiteX3" y="connsiteY3"/>
                </a:cxn>
              </a:cxnLst>
              <a:rect l="l" t="t" r="r" b="b"/>
              <a:pathLst>
                <a:path w="824960" h="824960">
                  <a:moveTo>
                    <a:pt x="824960" y="0"/>
                  </a:moveTo>
                  <a:lnTo>
                    <a:pt x="0" y="824960"/>
                  </a:lnTo>
                  <a:lnTo>
                    <a:pt x="545021" y="824960"/>
                  </a:lnTo>
                  <a:lnTo>
                    <a:pt x="824960" y="545021"/>
                  </a:lnTo>
                  <a:close/>
                </a:path>
              </a:pathLst>
            </a:custGeom>
            <a:grpFill/>
            <a:ln w="9525" cap="flat">
              <a:noFill/>
              <a:prstDash val="solid"/>
              <a:miter/>
            </a:ln>
          </p:spPr>
          <p:txBody>
            <a:bodyPr rtlCol="0" anchor="ctr"/>
            <a:lstStyle/>
            <a:p>
              <a:endParaRPr lang="en-GB"/>
            </a:p>
          </p:txBody>
        </p:sp>
        <p:sp>
          <p:nvSpPr>
            <p:cNvPr id="18" name="任意多边形: 形状 17">
              <a:extLst>
                <a:ext uri="{FF2B5EF4-FFF2-40B4-BE49-F238E27FC236}">
                  <a16:creationId xmlns:a16="http://schemas.microsoft.com/office/drawing/2014/main" id="{8E71E8F3-F94B-4401-961D-11AE38DC55E8}"/>
                </a:ext>
              </a:extLst>
            </p:cNvPr>
            <p:cNvSpPr/>
            <p:nvPr/>
          </p:nvSpPr>
          <p:spPr>
            <a:xfrm>
              <a:off x="9333136" y="4063625"/>
              <a:ext cx="2858861" cy="2858861"/>
            </a:xfrm>
            <a:custGeom>
              <a:avLst/>
              <a:gdLst>
                <a:gd name="connsiteX0" fmla="*/ 820960 w 1181290"/>
                <a:gd name="connsiteY0" fmla="*/ 1181290 h 1181290"/>
                <a:gd name="connsiteX1" fmla="*/ 1181291 w 1181290"/>
                <a:gd name="connsiteY1" fmla="*/ 820864 h 1181290"/>
                <a:gd name="connsiteX2" fmla="*/ 1181291 w 1181290"/>
                <a:gd name="connsiteY2" fmla="*/ 0 h 1181290"/>
                <a:gd name="connsiteX3" fmla="*/ 0 w 1181290"/>
                <a:gd name="connsiteY3" fmla="*/ 1181290 h 1181290"/>
              </a:gdLst>
              <a:ahLst/>
              <a:cxnLst>
                <a:cxn ang="0">
                  <a:pos x="connsiteX0" y="connsiteY0"/>
                </a:cxn>
                <a:cxn ang="0">
                  <a:pos x="connsiteX1" y="connsiteY1"/>
                </a:cxn>
                <a:cxn ang="0">
                  <a:pos x="connsiteX2" y="connsiteY2"/>
                </a:cxn>
                <a:cxn ang="0">
                  <a:pos x="connsiteX3" y="connsiteY3"/>
                </a:cxn>
              </a:cxnLst>
              <a:rect l="l" t="t" r="r" b="b"/>
              <a:pathLst>
                <a:path w="1181290" h="1181290">
                  <a:moveTo>
                    <a:pt x="820960" y="1181290"/>
                  </a:moveTo>
                  <a:lnTo>
                    <a:pt x="1181291" y="820864"/>
                  </a:lnTo>
                  <a:lnTo>
                    <a:pt x="1181291" y="0"/>
                  </a:lnTo>
                  <a:lnTo>
                    <a:pt x="0" y="1181290"/>
                  </a:lnTo>
                  <a:close/>
                </a:path>
              </a:pathLst>
            </a:custGeom>
            <a:grpFill/>
            <a:ln w="9525" cap="flat">
              <a:noFill/>
              <a:prstDash val="solid"/>
              <a:miter/>
            </a:ln>
          </p:spPr>
          <p:txBody>
            <a:bodyPr rtlCol="0" anchor="ctr"/>
            <a:lstStyle/>
            <a:p>
              <a:endParaRPr lang="en-GB"/>
            </a:p>
          </p:txBody>
        </p:sp>
        <p:sp>
          <p:nvSpPr>
            <p:cNvPr id="19" name="任意多边形: 形状 18">
              <a:extLst>
                <a:ext uri="{FF2B5EF4-FFF2-40B4-BE49-F238E27FC236}">
                  <a16:creationId xmlns:a16="http://schemas.microsoft.com/office/drawing/2014/main" id="{D00012DC-961C-44A3-9334-0E2BECDA422C}"/>
                </a:ext>
              </a:extLst>
            </p:cNvPr>
            <p:cNvSpPr/>
            <p:nvPr/>
          </p:nvSpPr>
          <p:spPr>
            <a:xfrm>
              <a:off x="8816088" y="5734177"/>
              <a:ext cx="790899" cy="790899"/>
            </a:xfrm>
            <a:custGeom>
              <a:avLst/>
              <a:gdLst>
                <a:gd name="connsiteX0" fmla="*/ 120205 w 326802"/>
                <a:gd name="connsiteY0" fmla="*/ 326803 h 326802"/>
                <a:gd name="connsiteX1" fmla="*/ 326803 w 326802"/>
                <a:gd name="connsiteY1" fmla="*/ 120205 h 326802"/>
                <a:gd name="connsiteX2" fmla="*/ 326803 w 326802"/>
                <a:gd name="connsiteY2" fmla="*/ 0 h 326802"/>
                <a:gd name="connsiteX3" fmla="*/ 0 w 326802"/>
                <a:gd name="connsiteY3" fmla="*/ 326803 h 326802"/>
              </a:gdLst>
              <a:ahLst/>
              <a:cxnLst>
                <a:cxn ang="0">
                  <a:pos x="connsiteX0" y="connsiteY0"/>
                </a:cxn>
                <a:cxn ang="0">
                  <a:pos x="connsiteX1" y="connsiteY1"/>
                </a:cxn>
                <a:cxn ang="0">
                  <a:pos x="connsiteX2" y="connsiteY2"/>
                </a:cxn>
                <a:cxn ang="0">
                  <a:pos x="connsiteX3" y="connsiteY3"/>
                </a:cxn>
              </a:cxnLst>
              <a:rect l="l" t="t" r="r" b="b"/>
              <a:pathLst>
                <a:path w="326802" h="326802">
                  <a:moveTo>
                    <a:pt x="120205" y="326803"/>
                  </a:moveTo>
                  <a:lnTo>
                    <a:pt x="326803" y="120205"/>
                  </a:lnTo>
                  <a:lnTo>
                    <a:pt x="326803" y="0"/>
                  </a:lnTo>
                  <a:lnTo>
                    <a:pt x="0" y="326803"/>
                  </a:lnTo>
                  <a:close/>
                </a:path>
              </a:pathLst>
            </a:custGeom>
            <a:grpFill/>
            <a:ln w="9525" cap="flat">
              <a:noFill/>
              <a:prstDash val="solid"/>
              <a:miter/>
            </a:ln>
          </p:spPr>
          <p:txBody>
            <a:bodyPr rtlCol="0" anchor="ctr"/>
            <a:lstStyle/>
            <a:p>
              <a:endParaRPr lang="en-GB"/>
            </a:p>
          </p:txBody>
        </p:sp>
        <p:sp>
          <p:nvSpPr>
            <p:cNvPr id="20" name="任意多边形: 形状 19">
              <a:extLst>
                <a:ext uri="{FF2B5EF4-FFF2-40B4-BE49-F238E27FC236}">
                  <a16:creationId xmlns:a16="http://schemas.microsoft.com/office/drawing/2014/main" id="{030A47F0-ECBE-4B5C-8805-0C72C660D648}"/>
                </a:ext>
              </a:extLst>
            </p:cNvPr>
            <p:cNvSpPr/>
            <p:nvPr/>
          </p:nvSpPr>
          <p:spPr>
            <a:xfrm>
              <a:off x="10111359" y="6680213"/>
              <a:ext cx="207232" cy="207232"/>
            </a:xfrm>
            <a:custGeom>
              <a:avLst/>
              <a:gdLst>
                <a:gd name="connsiteX0" fmla="*/ 31432 w 85629"/>
                <a:gd name="connsiteY0" fmla="*/ 85630 h 85629"/>
                <a:gd name="connsiteX1" fmla="*/ 85630 w 85629"/>
                <a:gd name="connsiteY1" fmla="*/ 31528 h 85629"/>
                <a:gd name="connsiteX2" fmla="*/ 85630 w 85629"/>
                <a:gd name="connsiteY2" fmla="*/ 0 h 85629"/>
                <a:gd name="connsiteX3" fmla="*/ 0 w 85629"/>
                <a:gd name="connsiteY3" fmla="*/ 85630 h 85629"/>
              </a:gdLst>
              <a:ahLst/>
              <a:cxnLst>
                <a:cxn ang="0">
                  <a:pos x="connsiteX0" y="connsiteY0"/>
                </a:cxn>
                <a:cxn ang="0">
                  <a:pos x="connsiteX1" y="connsiteY1"/>
                </a:cxn>
                <a:cxn ang="0">
                  <a:pos x="connsiteX2" y="connsiteY2"/>
                </a:cxn>
                <a:cxn ang="0">
                  <a:pos x="connsiteX3" y="connsiteY3"/>
                </a:cxn>
              </a:cxnLst>
              <a:rect l="l" t="t" r="r" b="b"/>
              <a:pathLst>
                <a:path w="85629" h="85629">
                  <a:moveTo>
                    <a:pt x="31432" y="85630"/>
                  </a:moveTo>
                  <a:lnTo>
                    <a:pt x="85630" y="31528"/>
                  </a:lnTo>
                  <a:lnTo>
                    <a:pt x="85630" y="0"/>
                  </a:lnTo>
                  <a:lnTo>
                    <a:pt x="0" y="85630"/>
                  </a:lnTo>
                  <a:close/>
                </a:path>
              </a:pathLst>
            </a:custGeom>
            <a:grpFill/>
            <a:ln w="9525" cap="flat">
              <a:noFill/>
              <a:prstDash val="solid"/>
              <a:miter/>
            </a:ln>
          </p:spPr>
          <p:txBody>
            <a:bodyPr rtlCol="0" anchor="ctr"/>
            <a:lstStyle/>
            <a:p>
              <a:endParaRPr lang="en-GB"/>
            </a:p>
          </p:txBody>
        </p:sp>
        <p:sp>
          <p:nvSpPr>
            <p:cNvPr id="21" name="任意多边形: 形状 20">
              <a:extLst>
                <a:ext uri="{FF2B5EF4-FFF2-40B4-BE49-F238E27FC236}">
                  <a16:creationId xmlns:a16="http://schemas.microsoft.com/office/drawing/2014/main" id="{99CD8055-793B-433F-B44C-E2A2CC7CEEA1}"/>
                </a:ext>
              </a:extLst>
            </p:cNvPr>
            <p:cNvSpPr/>
            <p:nvPr/>
          </p:nvSpPr>
          <p:spPr>
            <a:xfrm>
              <a:off x="11427608" y="3784239"/>
              <a:ext cx="764392" cy="3138247"/>
            </a:xfrm>
            <a:custGeom>
              <a:avLst/>
              <a:gdLst>
                <a:gd name="connsiteX0" fmla="*/ 189643 w 315849"/>
                <a:gd name="connsiteY0" fmla="*/ 1296733 h 1296733"/>
                <a:gd name="connsiteX1" fmla="*/ 315849 w 315849"/>
                <a:gd name="connsiteY1" fmla="*/ 1170432 h 1296733"/>
                <a:gd name="connsiteX2" fmla="*/ 315849 w 315849"/>
                <a:gd name="connsiteY2" fmla="*/ 0 h 1296733"/>
                <a:gd name="connsiteX3" fmla="*/ 0 w 315849"/>
                <a:gd name="connsiteY3" fmla="*/ 315849 h 1296733"/>
                <a:gd name="connsiteX4" fmla="*/ 0 w 315849"/>
                <a:gd name="connsiteY4" fmla="*/ 1296733 h 1296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849" h="1296733">
                  <a:moveTo>
                    <a:pt x="189643" y="1296733"/>
                  </a:moveTo>
                  <a:lnTo>
                    <a:pt x="315849" y="1170432"/>
                  </a:lnTo>
                  <a:lnTo>
                    <a:pt x="315849" y="0"/>
                  </a:lnTo>
                  <a:lnTo>
                    <a:pt x="0" y="315849"/>
                  </a:lnTo>
                  <a:lnTo>
                    <a:pt x="0" y="1296733"/>
                  </a:lnTo>
                  <a:close/>
                </a:path>
              </a:pathLst>
            </a:custGeom>
            <a:grpFill/>
            <a:ln w="9525" cap="flat">
              <a:noFill/>
              <a:prstDash val="solid"/>
              <a:miter/>
            </a:ln>
          </p:spPr>
          <p:txBody>
            <a:bodyPr rtlCol="0" anchor="ctr"/>
            <a:lstStyle/>
            <a:p>
              <a:endParaRPr lang="en-GB" dirty="0"/>
            </a:p>
          </p:txBody>
        </p:sp>
        <p:grpSp>
          <p:nvGrpSpPr>
            <p:cNvPr id="22" name="组合 21">
              <a:extLst>
                <a:ext uri="{FF2B5EF4-FFF2-40B4-BE49-F238E27FC236}">
                  <a16:creationId xmlns:a16="http://schemas.microsoft.com/office/drawing/2014/main" id="{211801E3-E40C-46E9-B3B7-9316111199DB}"/>
                </a:ext>
              </a:extLst>
            </p:cNvPr>
            <p:cNvGrpSpPr/>
            <p:nvPr/>
          </p:nvGrpSpPr>
          <p:grpSpPr>
            <a:xfrm>
              <a:off x="7914541" y="5088731"/>
              <a:ext cx="4277459" cy="1949013"/>
              <a:chOff x="5216937" y="3751707"/>
              <a:chExt cx="1767459" cy="805338"/>
            </a:xfrm>
            <a:grpFill/>
          </p:grpSpPr>
          <p:sp>
            <p:nvSpPr>
              <p:cNvPr id="23" name="任意多边形: 形状 22">
                <a:extLst>
                  <a:ext uri="{FF2B5EF4-FFF2-40B4-BE49-F238E27FC236}">
                    <a16:creationId xmlns:a16="http://schemas.microsoft.com/office/drawing/2014/main" id="{4FB393B8-35E1-4EEF-B83A-52C88D09CE63}"/>
                  </a:ext>
                </a:extLst>
              </p:cNvPr>
              <p:cNvSpPr/>
              <p:nvPr/>
            </p:nvSpPr>
            <p:spPr>
              <a:xfrm>
                <a:off x="6767797" y="4464367"/>
                <a:ext cx="203930" cy="45053"/>
              </a:xfrm>
              <a:custGeom>
                <a:avLst/>
                <a:gdLst>
                  <a:gd name="connsiteX0" fmla="*/ 158877 w 203930"/>
                  <a:gd name="connsiteY0" fmla="*/ 45053 h 45053"/>
                  <a:gd name="connsiteX1" fmla="*/ 203930 w 203930"/>
                  <a:gd name="connsiteY1" fmla="*/ 0 h 45053"/>
                  <a:gd name="connsiteX2" fmla="*/ 44958 w 203930"/>
                  <a:gd name="connsiteY2" fmla="*/ 0 h 45053"/>
                  <a:gd name="connsiteX3" fmla="*/ 0 w 203930"/>
                  <a:gd name="connsiteY3" fmla="*/ 45053 h 45053"/>
                </a:gdLst>
                <a:ahLst/>
                <a:cxnLst>
                  <a:cxn ang="0">
                    <a:pos x="connsiteX0" y="connsiteY0"/>
                  </a:cxn>
                  <a:cxn ang="0">
                    <a:pos x="connsiteX1" y="connsiteY1"/>
                  </a:cxn>
                  <a:cxn ang="0">
                    <a:pos x="connsiteX2" y="connsiteY2"/>
                  </a:cxn>
                  <a:cxn ang="0">
                    <a:pos x="connsiteX3" y="connsiteY3"/>
                  </a:cxn>
                </a:cxnLst>
                <a:rect l="l" t="t" r="r" b="b"/>
                <a:pathLst>
                  <a:path w="203930" h="45053">
                    <a:moveTo>
                      <a:pt x="158877" y="45053"/>
                    </a:moveTo>
                    <a:lnTo>
                      <a:pt x="203930" y="0"/>
                    </a:lnTo>
                    <a:lnTo>
                      <a:pt x="44958" y="0"/>
                    </a:lnTo>
                    <a:lnTo>
                      <a:pt x="0" y="45053"/>
                    </a:lnTo>
                    <a:close/>
                  </a:path>
                </a:pathLst>
              </a:custGeom>
              <a:grpFill/>
              <a:ln w="9525" cap="flat">
                <a:noFill/>
                <a:prstDash val="solid"/>
                <a:miter/>
              </a:ln>
            </p:spPr>
            <p:txBody>
              <a:bodyPr rtlCol="0" anchor="ctr"/>
              <a:lstStyle/>
              <a:p>
                <a:endParaRPr lang="en-GB"/>
              </a:p>
            </p:txBody>
          </p:sp>
          <p:sp>
            <p:nvSpPr>
              <p:cNvPr id="24" name="任意多边形: 形状 23">
                <a:extLst>
                  <a:ext uri="{FF2B5EF4-FFF2-40B4-BE49-F238E27FC236}">
                    <a16:creationId xmlns:a16="http://schemas.microsoft.com/office/drawing/2014/main" id="{2BF1E68B-4F09-4082-8BCD-ADDB4D044407}"/>
                  </a:ext>
                </a:extLst>
              </p:cNvPr>
              <p:cNvSpPr/>
              <p:nvPr/>
            </p:nvSpPr>
            <p:spPr>
              <a:xfrm>
                <a:off x="6099142" y="4276629"/>
                <a:ext cx="727519" cy="232790"/>
              </a:xfrm>
              <a:custGeom>
                <a:avLst/>
                <a:gdLst>
                  <a:gd name="connsiteX0" fmla="*/ 494729 w 727519"/>
                  <a:gd name="connsiteY0" fmla="*/ 232791 h 232790"/>
                  <a:gd name="connsiteX1" fmla="*/ 727520 w 727519"/>
                  <a:gd name="connsiteY1" fmla="*/ 0 h 232790"/>
                  <a:gd name="connsiteX2" fmla="*/ 232696 w 727519"/>
                  <a:gd name="connsiteY2" fmla="*/ 0 h 232790"/>
                  <a:gd name="connsiteX3" fmla="*/ 0 w 727519"/>
                  <a:gd name="connsiteY3" fmla="*/ 232791 h 232790"/>
                </a:gdLst>
                <a:ahLst/>
                <a:cxnLst>
                  <a:cxn ang="0">
                    <a:pos x="connsiteX0" y="connsiteY0"/>
                  </a:cxn>
                  <a:cxn ang="0">
                    <a:pos x="connsiteX1" y="connsiteY1"/>
                  </a:cxn>
                  <a:cxn ang="0">
                    <a:pos x="connsiteX2" y="connsiteY2"/>
                  </a:cxn>
                  <a:cxn ang="0">
                    <a:pos x="connsiteX3" y="connsiteY3"/>
                  </a:cxn>
                </a:cxnLst>
                <a:rect l="l" t="t" r="r" b="b"/>
                <a:pathLst>
                  <a:path w="727519" h="232790">
                    <a:moveTo>
                      <a:pt x="494729" y="232791"/>
                    </a:moveTo>
                    <a:lnTo>
                      <a:pt x="727520" y="0"/>
                    </a:lnTo>
                    <a:lnTo>
                      <a:pt x="232696" y="0"/>
                    </a:lnTo>
                    <a:lnTo>
                      <a:pt x="0" y="232791"/>
                    </a:lnTo>
                    <a:close/>
                  </a:path>
                </a:pathLst>
              </a:custGeom>
              <a:grpFill/>
              <a:ln w="9525" cap="flat">
                <a:noFill/>
                <a:prstDash val="solid"/>
                <a:miter/>
              </a:ln>
            </p:spPr>
            <p:txBody>
              <a:bodyPr rtlCol="0" anchor="ctr"/>
              <a:lstStyle/>
              <a:p>
                <a:endParaRPr lang="en-GB"/>
              </a:p>
            </p:txBody>
          </p:sp>
          <p:sp>
            <p:nvSpPr>
              <p:cNvPr id="25" name="任意多边形: 形状 24">
                <a:extLst>
                  <a:ext uri="{FF2B5EF4-FFF2-40B4-BE49-F238E27FC236}">
                    <a16:creationId xmlns:a16="http://schemas.microsoft.com/office/drawing/2014/main" id="{4DD867E4-BBE8-4E26-B1F5-F0BE4D515535}"/>
                  </a:ext>
                </a:extLst>
              </p:cNvPr>
              <p:cNvSpPr/>
              <p:nvPr/>
            </p:nvSpPr>
            <p:spPr>
              <a:xfrm>
                <a:off x="5331141" y="4140231"/>
                <a:ext cx="369188" cy="369188"/>
              </a:xfrm>
              <a:custGeom>
                <a:avLst/>
                <a:gdLst>
                  <a:gd name="connsiteX0" fmla="*/ 369189 w 369188"/>
                  <a:gd name="connsiteY0" fmla="*/ 369189 h 369188"/>
                  <a:gd name="connsiteX1" fmla="*/ 369189 w 369188"/>
                  <a:gd name="connsiteY1" fmla="*/ 0 h 369188"/>
                  <a:gd name="connsiteX2" fmla="*/ 0 w 369188"/>
                  <a:gd name="connsiteY2" fmla="*/ 369189 h 369188"/>
                </a:gdLst>
                <a:ahLst/>
                <a:cxnLst>
                  <a:cxn ang="0">
                    <a:pos x="connsiteX0" y="connsiteY0"/>
                  </a:cxn>
                  <a:cxn ang="0">
                    <a:pos x="connsiteX1" y="connsiteY1"/>
                  </a:cxn>
                  <a:cxn ang="0">
                    <a:pos x="connsiteX2" y="connsiteY2"/>
                  </a:cxn>
                </a:cxnLst>
                <a:rect l="l" t="t" r="r" b="b"/>
                <a:pathLst>
                  <a:path w="369188" h="369188">
                    <a:moveTo>
                      <a:pt x="369189" y="369189"/>
                    </a:moveTo>
                    <a:lnTo>
                      <a:pt x="369189" y="0"/>
                    </a:lnTo>
                    <a:lnTo>
                      <a:pt x="0" y="369189"/>
                    </a:lnTo>
                    <a:close/>
                  </a:path>
                </a:pathLst>
              </a:custGeom>
              <a:grpFill/>
              <a:ln w="9525" cap="flat">
                <a:noFill/>
                <a:prstDash val="solid"/>
                <a:miter/>
              </a:ln>
            </p:spPr>
            <p:txBody>
              <a:bodyPr rtlCol="0" anchor="ctr"/>
              <a:lstStyle/>
              <a:p>
                <a:endParaRPr lang="en-GB"/>
              </a:p>
            </p:txBody>
          </p:sp>
          <p:sp>
            <p:nvSpPr>
              <p:cNvPr id="26" name="任意多边形: 形状 25">
                <a:extLst>
                  <a:ext uri="{FF2B5EF4-FFF2-40B4-BE49-F238E27FC236}">
                    <a16:creationId xmlns:a16="http://schemas.microsoft.com/office/drawing/2014/main" id="{B38F6D8B-4D6C-4357-AEFE-EFBB131D100B}"/>
                  </a:ext>
                </a:extLst>
              </p:cNvPr>
              <p:cNvSpPr/>
              <p:nvPr/>
            </p:nvSpPr>
            <p:spPr>
              <a:xfrm>
                <a:off x="6559581" y="3918489"/>
                <a:ext cx="424815" cy="424815"/>
              </a:xfrm>
              <a:custGeom>
                <a:avLst/>
                <a:gdLst>
                  <a:gd name="connsiteX0" fmla="*/ 424815 w 424815"/>
                  <a:gd name="connsiteY0" fmla="*/ 0 h 424815"/>
                  <a:gd name="connsiteX1" fmla="*/ 0 w 424815"/>
                  <a:gd name="connsiteY1" fmla="*/ 424815 h 424815"/>
                  <a:gd name="connsiteX2" fmla="*/ 159258 w 424815"/>
                  <a:gd name="connsiteY2" fmla="*/ 424815 h 424815"/>
                  <a:gd name="connsiteX3" fmla="*/ 424815 w 424815"/>
                  <a:gd name="connsiteY3" fmla="*/ 159258 h 424815"/>
                </a:gdLst>
                <a:ahLst/>
                <a:cxnLst>
                  <a:cxn ang="0">
                    <a:pos x="connsiteX0" y="connsiteY0"/>
                  </a:cxn>
                  <a:cxn ang="0">
                    <a:pos x="connsiteX1" y="connsiteY1"/>
                  </a:cxn>
                  <a:cxn ang="0">
                    <a:pos x="connsiteX2" y="connsiteY2"/>
                  </a:cxn>
                  <a:cxn ang="0">
                    <a:pos x="connsiteX3" y="connsiteY3"/>
                  </a:cxn>
                </a:cxnLst>
                <a:rect l="l" t="t" r="r" b="b"/>
                <a:pathLst>
                  <a:path w="424815" h="424815">
                    <a:moveTo>
                      <a:pt x="424815" y="0"/>
                    </a:moveTo>
                    <a:lnTo>
                      <a:pt x="0" y="424815"/>
                    </a:lnTo>
                    <a:lnTo>
                      <a:pt x="159258" y="424815"/>
                    </a:lnTo>
                    <a:lnTo>
                      <a:pt x="424815" y="159258"/>
                    </a:lnTo>
                    <a:close/>
                  </a:path>
                </a:pathLst>
              </a:custGeom>
              <a:grpFill/>
              <a:ln w="9525" cap="flat">
                <a:noFill/>
                <a:prstDash val="solid"/>
                <a:miter/>
              </a:ln>
            </p:spPr>
            <p:txBody>
              <a:bodyPr rtlCol="0" anchor="ctr"/>
              <a:lstStyle/>
              <a:p>
                <a:endParaRPr lang="en-GB"/>
              </a:p>
            </p:txBody>
          </p:sp>
          <p:sp>
            <p:nvSpPr>
              <p:cNvPr id="27" name="任意多边形: 形状 26">
                <a:extLst>
                  <a:ext uri="{FF2B5EF4-FFF2-40B4-BE49-F238E27FC236}">
                    <a16:creationId xmlns:a16="http://schemas.microsoft.com/office/drawing/2014/main" id="{FFF627F7-517F-493B-8E02-26B555AE5C22}"/>
                  </a:ext>
                </a:extLst>
              </p:cNvPr>
              <p:cNvSpPr/>
              <p:nvPr/>
            </p:nvSpPr>
            <p:spPr>
              <a:xfrm>
                <a:off x="6113334" y="3751707"/>
                <a:ext cx="757713" cy="757713"/>
              </a:xfrm>
              <a:custGeom>
                <a:avLst/>
                <a:gdLst>
                  <a:gd name="connsiteX0" fmla="*/ 344329 w 757713"/>
                  <a:gd name="connsiteY0" fmla="*/ 757714 h 757713"/>
                  <a:gd name="connsiteX1" fmla="*/ 757714 w 757713"/>
                  <a:gd name="connsiteY1" fmla="*/ 344329 h 757713"/>
                  <a:gd name="connsiteX2" fmla="*/ 757714 w 757713"/>
                  <a:gd name="connsiteY2" fmla="*/ 0 h 757713"/>
                  <a:gd name="connsiteX3" fmla="*/ 0 w 757713"/>
                  <a:gd name="connsiteY3" fmla="*/ 757714 h 757713"/>
                </a:gdLst>
                <a:ahLst/>
                <a:cxnLst>
                  <a:cxn ang="0">
                    <a:pos x="connsiteX0" y="connsiteY0"/>
                  </a:cxn>
                  <a:cxn ang="0">
                    <a:pos x="connsiteX1" y="connsiteY1"/>
                  </a:cxn>
                  <a:cxn ang="0">
                    <a:pos x="connsiteX2" y="connsiteY2"/>
                  </a:cxn>
                  <a:cxn ang="0">
                    <a:pos x="connsiteX3" y="connsiteY3"/>
                  </a:cxn>
                </a:cxnLst>
                <a:rect l="l" t="t" r="r" b="b"/>
                <a:pathLst>
                  <a:path w="757713" h="757713">
                    <a:moveTo>
                      <a:pt x="344329" y="757714"/>
                    </a:moveTo>
                    <a:lnTo>
                      <a:pt x="757714" y="344329"/>
                    </a:lnTo>
                    <a:lnTo>
                      <a:pt x="757714" y="0"/>
                    </a:lnTo>
                    <a:lnTo>
                      <a:pt x="0" y="757714"/>
                    </a:lnTo>
                    <a:close/>
                  </a:path>
                </a:pathLst>
              </a:custGeom>
              <a:grpFill/>
              <a:ln w="9525" cap="flat">
                <a:noFill/>
                <a:prstDash val="solid"/>
                <a:miter/>
              </a:ln>
            </p:spPr>
            <p:txBody>
              <a:bodyPr rtlCol="0" anchor="ctr"/>
              <a:lstStyle/>
              <a:p>
                <a:endParaRPr lang="en-GB"/>
              </a:p>
            </p:txBody>
          </p:sp>
          <p:sp>
            <p:nvSpPr>
              <p:cNvPr id="28" name="任意多边形: 形状 27">
                <a:extLst>
                  <a:ext uri="{FF2B5EF4-FFF2-40B4-BE49-F238E27FC236}">
                    <a16:creationId xmlns:a16="http://schemas.microsoft.com/office/drawing/2014/main" id="{C7DC5773-5B60-46A3-A90C-7AB091C02EC7}"/>
                  </a:ext>
                </a:extLst>
              </p:cNvPr>
              <p:cNvSpPr/>
              <p:nvPr/>
            </p:nvSpPr>
            <p:spPr>
              <a:xfrm>
                <a:off x="5216937" y="4246816"/>
                <a:ext cx="310229" cy="310229"/>
              </a:xfrm>
              <a:custGeom>
                <a:avLst/>
                <a:gdLst>
                  <a:gd name="connsiteX0" fmla="*/ 184975 w 310229"/>
                  <a:gd name="connsiteY0" fmla="*/ 310229 h 310229"/>
                  <a:gd name="connsiteX1" fmla="*/ 310229 w 310229"/>
                  <a:gd name="connsiteY1" fmla="*/ 184975 h 310229"/>
                  <a:gd name="connsiteX2" fmla="*/ 310229 w 310229"/>
                  <a:gd name="connsiteY2" fmla="*/ 0 h 310229"/>
                  <a:gd name="connsiteX3" fmla="*/ 0 w 310229"/>
                  <a:gd name="connsiteY3" fmla="*/ 310229 h 310229"/>
                </a:gdLst>
                <a:ahLst/>
                <a:cxnLst>
                  <a:cxn ang="0">
                    <a:pos x="connsiteX0" y="connsiteY0"/>
                  </a:cxn>
                  <a:cxn ang="0">
                    <a:pos x="connsiteX1" y="connsiteY1"/>
                  </a:cxn>
                  <a:cxn ang="0">
                    <a:pos x="connsiteX2" y="connsiteY2"/>
                  </a:cxn>
                  <a:cxn ang="0">
                    <a:pos x="connsiteX3" y="connsiteY3"/>
                  </a:cxn>
                </a:cxnLst>
                <a:rect l="l" t="t" r="r" b="b"/>
                <a:pathLst>
                  <a:path w="310229" h="310229">
                    <a:moveTo>
                      <a:pt x="184975" y="310229"/>
                    </a:moveTo>
                    <a:lnTo>
                      <a:pt x="310229" y="184975"/>
                    </a:lnTo>
                    <a:lnTo>
                      <a:pt x="310229" y="0"/>
                    </a:lnTo>
                    <a:lnTo>
                      <a:pt x="0" y="310229"/>
                    </a:lnTo>
                    <a:close/>
                  </a:path>
                </a:pathLst>
              </a:custGeom>
              <a:grpFill/>
              <a:ln w="9525" cap="flat">
                <a:noFill/>
                <a:prstDash val="solid"/>
                <a:miter/>
              </a:ln>
            </p:spPr>
            <p:txBody>
              <a:bodyPr rtlCol="0" anchor="ctr"/>
              <a:lstStyle/>
              <a:p>
                <a:endParaRPr lang="en-GB"/>
              </a:p>
            </p:txBody>
          </p:sp>
        </p:grpSp>
      </p:grpSp>
      <p:grpSp>
        <p:nvGrpSpPr>
          <p:cNvPr id="31" name="组合 30">
            <a:extLst>
              <a:ext uri="{FF2B5EF4-FFF2-40B4-BE49-F238E27FC236}">
                <a16:creationId xmlns:a16="http://schemas.microsoft.com/office/drawing/2014/main" id="{964C0461-1E47-4F91-AB43-9BA6092D73C6}"/>
              </a:ext>
            </a:extLst>
          </p:cNvPr>
          <p:cNvGrpSpPr/>
          <p:nvPr userDrawn="1"/>
        </p:nvGrpSpPr>
        <p:grpSpPr>
          <a:xfrm flipH="1">
            <a:off x="9048610" y="-186450"/>
            <a:ext cx="3232530" cy="4114943"/>
            <a:chOff x="-1083009" y="-1005135"/>
            <a:chExt cx="3232530" cy="4114943"/>
          </a:xfrm>
          <a:solidFill>
            <a:schemeClr val="accent1">
              <a:alpha val="50000"/>
            </a:schemeClr>
          </a:solidFill>
        </p:grpSpPr>
        <p:sp>
          <p:nvSpPr>
            <p:cNvPr id="32" name="任意多边形: 形状 31">
              <a:extLst>
                <a:ext uri="{FF2B5EF4-FFF2-40B4-BE49-F238E27FC236}">
                  <a16:creationId xmlns:a16="http://schemas.microsoft.com/office/drawing/2014/main" id="{AD960AB5-2AED-4F99-9DCF-D39C69B263DD}"/>
                </a:ext>
              </a:extLst>
            </p:cNvPr>
            <p:cNvSpPr/>
            <p:nvPr/>
          </p:nvSpPr>
          <p:spPr>
            <a:xfrm>
              <a:off x="-1083009" y="-618098"/>
              <a:ext cx="576058" cy="576058"/>
            </a:xfrm>
            <a:custGeom>
              <a:avLst/>
              <a:gdLst>
                <a:gd name="connsiteX0" fmla="*/ 0 w 238029"/>
                <a:gd name="connsiteY0" fmla="*/ 238030 h 238029"/>
                <a:gd name="connsiteX1" fmla="*/ 238030 w 238029"/>
                <a:gd name="connsiteY1" fmla="*/ 0 h 238029"/>
                <a:gd name="connsiteX2" fmla="*/ 0 w 238029"/>
                <a:gd name="connsiteY2" fmla="*/ 0 h 238029"/>
              </a:gdLst>
              <a:ahLst/>
              <a:cxnLst>
                <a:cxn ang="0">
                  <a:pos x="connsiteX0" y="connsiteY0"/>
                </a:cxn>
                <a:cxn ang="0">
                  <a:pos x="connsiteX1" y="connsiteY1"/>
                </a:cxn>
                <a:cxn ang="0">
                  <a:pos x="connsiteX2" y="connsiteY2"/>
                </a:cxn>
              </a:cxnLst>
              <a:rect l="l" t="t" r="r" b="b"/>
              <a:pathLst>
                <a:path w="238029" h="238029">
                  <a:moveTo>
                    <a:pt x="0" y="238030"/>
                  </a:moveTo>
                  <a:lnTo>
                    <a:pt x="238030" y="0"/>
                  </a:lnTo>
                  <a:lnTo>
                    <a:pt x="0" y="0"/>
                  </a:lnTo>
                  <a:close/>
                </a:path>
              </a:pathLst>
            </a:custGeom>
            <a:grpFill/>
            <a:ln w="9525" cap="flat">
              <a:noFill/>
              <a:prstDash val="solid"/>
              <a:miter/>
            </a:ln>
          </p:spPr>
          <p:txBody>
            <a:bodyPr rtlCol="0" anchor="ctr"/>
            <a:lstStyle/>
            <a:p>
              <a:endParaRPr lang="en-GB"/>
            </a:p>
          </p:txBody>
        </p:sp>
        <p:sp>
          <p:nvSpPr>
            <p:cNvPr id="33" name="任意多边形: 形状 32">
              <a:extLst>
                <a:ext uri="{FF2B5EF4-FFF2-40B4-BE49-F238E27FC236}">
                  <a16:creationId xmlns:a16="http://schemas.microsoft.com/office/drawing/2014/main" id="{01011A3D-6B65-46B4-A241-C3FCF50BF8B2}"/>
                </a:ext>
              </a:extLst>
            </p:cNvPr>
            <p:cNvSpPr/>
            <p:nvPr/>
          </p:nvSpPr>
          <p:spPr>
            <a:xfrm>
              <a:off x="-1083009" y="-583982"/>
              <a:ext cx="381502" cy="1052076"/>
            </a:xfrm>
            <a:custGeom>
              <a:avLst/>
              <a:gdLst>
                <a:gd name="connsiteX0" fmla="*/ 0 w 157638"/>
                <a:gd name="connsiteY0" fmla="*/ 434721 h 434721"/>
                <a:gd name="connsiteX1" fmla="*/ 157639 w 157638"/>
                <a:gd name="connsiteY1" fmla="*/ 277178 h 434721"/>
                <a:gd name="connsiteX2" fmla="*/ 157544 w 157638"/>
                <a:gd name="connsiteY2" fmla="*/ 0 h 434721"/>
                <a:gd name="connsiteX3" fmla="*/ 0 w 157638"/>
                <a:gd name="connsiteY3" fmla="*/ 157544 h 434721"/>
              </a:gdLst>
              <a:ahLst/>
              <a:cxnLst>
                <a:cxn ang="0">
                  <a:pos x="connsiteX0" y="connsiteY0"/>
                </a:cxn>
                <a:cxn ang="0">
                  <a:pos x="connsiteX1" y="connsiteY1"/>
                </a:cxn>
                <a:cxn ang="0">
                  <a:pos x="connsiteX2" y="connsiteY2"/>
                </a:cxn>
                <a:cxn ang="0">
                  <a:pos x="connsiteX3" y="connsiteY3"/>
                </a:cxn>
              </a:cxnLst>
              <a:rect l="l" t="t" r="r" b="b"/>
              <a:pathLst>
                <a:path w="157638" h="434721">
                  <a:moveTo>
                    <a:pt x="0" y="434721"/>
                  </a:moveTo>
                  <a:lnTo>
                    <a:pt x="157639" y="277178"/>
                  </a:lnTo>
                  <a:lnTo>
                    <a:pt x="157544" y="0"/>
                  </a:lnTo>
                  <a:lnTo>
                    <a:pt x="0" y="157544"/>
                  </a:lnTo>
                  <a:close/>
                </a:path>
              </a:pathLst>
            </a:custGeom>
            <a:grpFill/>
            <a:ln w="9525" cap="flat">
              <a:noFill/>
              <a:prstDash val="solid"/>
              <a:miter/>
            </a:ln>
          </p:spPr>
          <p:txBody>
            <a:bodyPr rtlCol="0" anchor="ctr"/>
            <a:lstStyle/>
            <a:p>
              <a:endParaRPr lang="en-GB"/>
            </a:p>
          </p:txBody>
        </p:sp>
        <p:sp>
          <p:nvSpPr>
            <p:cNvPr id="34" name="任意多边形: 形状 33">
              <a:extLst>
                <a:ext uri="{FF2B5EF4-FFF2-40B4-BE49-F238E27FC236}">
                  <a16:creationId xmlns:a16="http://schemas.microsoft.com/office/drawing/2014/main" id="{C0755668-4E59-4D8D-B86C-2DEABBB2AC7E}"/>
                </a:ext>
              </a:extLst>
            </p:cNvPr>
            <p:cNvSpPr/>
            <p:nvPr/>
          </p:nvSpPr>
          <p:spPr>
            <a:xfrm>
              <a:off x="-1007170" y="-258493"/>
              <a:ext cx="251954" cy="251954"/>
            </a:xfrm>
            <a:custGeom>
              <a:avLst/>
              <a:gdLst>
                <a:gd name="connsiteX0" fmla="*/ 38291 w 104108"/>
                <a:gd name="connsiteY0" fmla="*/ 104108 h 104108"/>
                <a:gd name="connsiteX1" fmla="*/ 104108 w 104108"/>
                <a:gd name="connsiteY1" fmla="*/ 38291 h 104108"/>
                <a:gd name="connsiteX2" fmla="*/ 104108 w 104108"/>
                <a:gd name="connsiteY2" fmla="*/ 0 h 104108"/>
                <a:gd name="connsiteX3" fmla="*/ 0 w 104108"/>
                <a:gd name="connsiteY3" fmla="*/ 104108 h 104108"/>
              </a:gdLst>
              <a:ahLst/>
              <a:cxnLst>
                <a:cxn ang="0">
                  <a:pos x="connsiteX0" y="connsiteY0"/>
                </a:cxn>
                <a:cxn ang="0">
                  <a:pos x="connsiteX1" y="connsiteY1"/>
                </a:cxn>
                <a:cxn ang="0">
                  <a:pos x="connsiteX2" y="connsiteY2"/>
                </a:cxn>
                <a:cxn ang="0">
                  <a:pos x="connsiteX3" y="connsiteY3"/>
                </a:cxn>
              </a:cxnLst>
              <a:rect l="l" t="t" r="r" b="b"/>
              <a:pathLst>
                <a:path w="104108" h="104108">
                  <a:moveTo>
                    <a:pt x="38291" y="104108"/>
                  </a:moveTo>
                  <a:lnTo>
                    <a:pt x="104108" y="38291"/>
                  </a:lnTo>
                  <a:lnTo>
                    <a:pt x="104108" y="0"/>
                  </a:lnTo>
                  <a:lnTo>
                    <a:pt x="0" y="104108"/>
                  </a:lnTo>
                  <a:close/>
                </a:path>
              </a:pathLst>
            </a:custGeom>
            <a:grpFill/>
            <a:ln w="9525" cap="flat">
              <a:noFill/>
              <a:prstDash val="solid"/>
              <a:miter/>
            </a:ln>
          </p:spPr>
          <p:txBody>
            <a:bodyPr rtlCol="0" anchor="ctr"/>
            <a:lstStyle/>
            <a:p>
              <a:endParaRPr lang="en-GB"/>
            </a:p>
          </p:txBody>
        </p:sp>
        <p:sp>
          <p:nvSpPr>
            <p:cNvPr id="35" name="任意多边形: 形状 34">
              <a:extLst>
                <a:ext uri="{FF2B5EF4-FFF2-40B4-BE49-F238E27FC236}">
                  <a16:creationId xmlns:a16="http://schemas.microsoft.com/office/drawing/2014/main" id="{40D1741D-9F74-48B9-B704-AE923887F019}"/>
                </a:ext>
              </a:extLst>
            </p:cNvPr>
            <p:cNvSpPr/>
            <p:nvPr/>
          </p:nvSpPr>
          <p:spPr>
            <a:xfrm>
              <a:off x="-1083009" y="959555"/>
              <a:ext cx="645905" cy="2150253"/>
            </a:xfrm>
            <a:custGeom>
              <a:avLst/>
              <a:gdLst>
                <a:gd name="connsiteX0" fmla="*/ 0 w 266890"/>
                <a:gd name="connsiteY0" fmla="*/ 888492 h 888491"/>
                <a:gd name="connsiteX1" fmla="*/ 266891 w 266890"/>
                <a:gd name="connsiteY1" fmla="*/ 621602 h 888491"/>
                <a:gd name="connsiteX2" fmla="*/ 266891 w 266890"/>
                <a:gd name="connsiteY2" fmla="*/ 0 h 888491"/>
                <a:gd name="connsiteX3" fmla="*/ 0 w 266890"/>
                <a:gd name="connsiteY3" fmla="*/ 266890 h 888491"/>
              </a:gdLst>
              <a:ahLst/>
              <a:cxnLst>
                <a:cxn ang="0">
                  <a:pos x="connsiteX0" y="connsiteY0"/>
                </a:cxn>
                <a:cxn ang="0">
                  <a:pos x="connsiteX1" y="connsiteY1"/>
                </a:cxn>
                <a:cxn ang="0">
                  <a:pos x="connsiteX2" y="connsiteY2"/>
                </a:cxn>
                <a:cxn ang="0">
                  <a:pos x="connsiteX3" y="connsiteY3"/>
                </a:cxn>
              </a:cxnLst>
              <a:rect l="l" t="t" r="r" b="b"/>
              <a:pathLst>
                <a:path w="266890" h="888491">
                  <a:moveTo>
                    <a:pt x="0" y="888492"/>
                  </a:moveTo>
                  <a:lnTo>
                    <a:pt x="266891" y="621602"/>
                  </a:lnTo>
                  <a:lnTo>
                    <a:pt x="266891" y="0"/>
                  </a:lnTo>
                  <a:lnTo>
                    <a:pt x="0" y="266890"/>
                  </a:lnTo>
                  <a:close/>
                </a:path>
              </a:pathLst>
            </a:custGeom>
            <a:grpFill/>
            <a:ln w="9525" cap="flat">
              <a:noFill/>
              <a:prstDash val="solid"/>
              <a:miter/>
            </a:ln>
          </p:spPr>
          <p:txBody>
            <a:bodyPr rtlCol="0" anchor="ctr"/>
            <a:lstStyle/>
            <a:p>
              <a:endParaRPr lang="en-GB"/>
            </a:p>
          </p:txBody>
        </p:sp>
        <p:sp>
          <p:nvSpPr>
            <p:cNvPr id="36" name="任意多边形: 形状 35">
              <a:extLst>
                <a:ext uri="{FF2B5EF4-FFF2-40B4-BE49-F238E27FC236}">
                  <a16:creationId xmlns:a16="http://schemas.microsoft.com/office/drawing/2014/main" id="{656203E4-74FC-4457-8E39-158E1C5B6BC6}"/>
                </a:ext>
              </a:extLst>
            </p:cNvPr>
            <p:cNvSpPr/>
            <p:nvPr/>
          </p:nvSpPr>
          <p:spPr>
            <a:xfrm>
              <a:off x="-812844" y="-878120"/>
              <a:ext cx="222677" cy="222677"/>
            </a:xfrm>
            <a:custGeom>
              <a:avLst/>
              <a:gdLst>
                <a:gd name="connsiteX0" fmla="*/ 33814 w 92011"/>
                <a:gd name="connsiteY0" fmla="*/ 92012 h 92011"/>
                <a:gd name="connsiteX1" fmla="*/ 92011 w 92011"/>
                <a:gd name="connsiteY1" fmla="*/ 33909 h 92011"/>
                <a:gd name="connsiteX2" fmla="*/ 92011 w 92011"/>
                <a:gd name="connsiteY2" fmla="*/ 0 h 92011"/>
                <a:gd name="connsiteX3" fmla="*/ 0 w 92011"/>
                <a:gd name="connsiteY3" fmla="*/ 92012 h 92011"/>
              </a:gdLst>
              <a:ahLst/>
              <a:cxnLst>
                <a:cxn ang="0">
                  <a:pos x="connsiteX0" y="connsiteY0"/>
                </a:cxn>
                <a:cxn ang="0">
                  <a:pos x="connsiteX1" y="connsiteY1"/>
                </a:cxn>
                <a:cxn ang="0">
                  <a:pos x="connsiteX2" y="connsiteY2"/>
                </a:cxn>
                <a:cxn ang="0">
                  <a:pos x="connsiteX3" y="connsiteY3"/>
                </a:cxn>
              </a:cxnLst>
              <a:rect l="l" t="t" r="r" b="b"/>
              <a:pathLst>
                <a:path w="92011" h="92011">
                  <a:moveTo>
                    <a:pt x="33814" y="92012"/>
                  </a:moveTo>
                  <a:lnTo>
                    <a:pt x="92011" y="33909"/>
                  </a:lnTo>
                  <a:lnTo>
                    <a:pt x="92011" y="0"/>
                  </a:lnTo>
                  <a:lnTo>
                    <a:pt x="0" y="92012"/>
                  </a:lnTo>
                  <a:close/>
                </a:path>
              </a:pathLst>
            </a:custGeom>
            <a:grpFill/>
            <a:ln w="9525" cap="flat">
              <a:noFill/>
              <a:prstDash val="solid"/>
              <a:miter/>
            </a:ln>
          </p:spPr>
          <p:txBody>
            <a:bodyPr rtlCol="0" anchor="ctr"/>
            <a:lstStyle/>
            <a:p>
              <a:endParaRPr lang="en-GB"/>
            </a:p>
          </p:txBody>
        </p:sp>
        <p:sp>
          <p:nvSpPr>
            <p:cNvPr id="37" name="任意多边形: 形状 36">
              <a:extLst>
                <a:ext uri="{FF2B5EF4-FFF2-40B4-BE49-F238E27FC236}">
                  <a16:creationId xmlns:a16="http://schemas.microsoft.com/office/drawing/2014/main" id="{A79D708E-3677-4B00-8A97-3DC66BEE651F}"/>
                </a:ext>
              </a:extLst>
            </p:cNvPr>
            <p:cNvSpPr/>
            <p:nvPr/>
          </p:nvSpPr>
          <p:spPr>
            <a:xfrm>
              <a:off x="-1083009" y="-725750"/>
              <a:ext cx="1625138" cy="2994864"/>
            </a:xfrm>
            <a:custGeom>
              <a:avLst/>
              <a:gdLst>
                <a:gd name="connsiteX0" fmla="*/ 0 w 671512"/>
                <a:gd name="connsiteY0" fmla="*/ 1237488 h 1237487"/>
                <a:gd name="connsiteX1" fmla="*/ 671513 w 671512"/>
                <a:gd name="connsiteY1" fmla="*/ 565976 h 1237487"/>
                <a:gd name="connsiteX2" fmla="*/ 671513 w 671512"/>
                <a:gd name="connsiteY2" fmla="*/ 0 h 1237487"/>
                <a:gd name="connsiteX3" fmla="*/ 0 w 671512"/>
                <a:gd name="connsiteY3" fmla="*/ 671608 h 1237487"/>
              </a:gdLst>
              <a:ahLst/>
              <a:cxnLst>
                <a:cxn ang="0">
                  <a:pos x="connsiteX0" y="connsiteY0"/>
                </a:cxn>
                <a:cxn ang="0">
                  <a:pos x="connsiteX1" y="connsiteY1"/>
                </a:cxn>
                <a:cxn ang="0">
                  <a:pos x="connsiteX2" y="connsiteY2"/>
                </a:cxn>
                <a:cxn ang="0">
                  <a:pos x="connsiteX3" y="connsiteY3"/>
                </a:cxn>
              </a:cxnLst>
              <a:rect l="l" t="t" r="r" b="b"/>
              <a:pathLst>
                <a:path w="671512" h="1237487">
                  <a:moveTo>
                    <a:pt x="0" y="1237488"/>
                  </a:moveTo>
                  <a:lnTo>
                    <a:pt x="671513" y="565976"/>
                  </a:lnTo>
                  <a:lnTo>
                    <a:pt x="671513" y="0"/>
                  </a:lnTo>
                  <a:lnTo>
                    <a:pt x="0" y="671608"/>
                  </a:lnTo>
                  <a:close/>
                </a:path>
              </a:pathLst>
            </a:custGeom>
            <a:grpFill/>
            <a:ln w="9525" cap="flat">
              <a:noFill/>
              <a:prstDash val="solid"/>
              <a:miter/>
            </a:ln>
          </p:spPr>
          <p:txBody>
            <a:bodyPr rtlCol="0" anchor="ctr"/>
            <a:lstStyle/>
            <a:p>
              <a:endParaRPr lang="en-GB"/>
            </a:p>
          </p:txBody>
        </p:sp>
        <p:sp>
          <p:nvSpPr>
            <p:cNvPr id="38" name="任意多边形: 形状 37">
              <a:extLst>
                <a:ext uri="{FF2B5EF4-FFF2-40B4-BE49-F238E27FC236}">
                  <a16:creationId xmlns:a16="http://schemas.microsoft.com/office/drawing/2014/main" id="{026387AD-9750-44B3-A54D-462BB014A0D5}"/>
                </a:ext>
              </a:extLst>
            </p:cNvPr>
            <p:cNvSpPr/>
            <p:nvPr/>
          </p:nvSpPr>
          <p:spPr>
            <a:xfrm>
              <a:off x="-1083009" y="288292"/>
              <a:ext cx="1508728" cy="1508728"/>
            </a:xfrm>
            <a:custGeom>
              <a:avLst/>
              <a:gdLst>
                <a:gd name="connsiteX0" fmla="*/ 0 w 623411"/>
                <a:gd name="connsiteY0" fmla="*/ 623411 h 623411"/>
                <a:gd name="connsiteX1" fmla="*/ 623411 w 623411"/>
                <a:gd name="connsiteY1" fmla="*/ 0 h 623411"/>
                <a:gd name="connsiteX2" fmla="*/ 211550 w 623411"/>
                <a:gd name="connsiteY2" fmla="*/ 0 h 623411"/>
                <a:gd name="connsiteX3" fmla="*/ 0 w 623411"/>
                <a:gd name="connsiteY3" fmla="*/ 211550 h 623411"/>
              </a:gdLst>
              <a:ahLst/>
              <a:cxnLst>
                <a:cxn ang="0">
                  <a:pos x="connsiteX0" y="connsiteY0"/>
                </a:cxn>
                <a:cxn ang="0">
                  <a:pos x="connsiteX1" y="connsiteY1"/>
                </a:cxn>
                <a:cxn ang="0">
                  <a:pos x="connsiteX2" y="connsiteY2"/>
                </a:cxn>
                <a:cxn ang="0">
                  <a:pos x="connsiteX3" y="connsiteY3"/>
                </a:cxn>
              </a:cxnLst>
              <a:rect l="l" t="t" r="r" b="b"/>
              <a:pathLst>
                <a:path w="623411" h="623411">
                  <a:moveTo>
                    <a:pt x="0" y="623411"/>
                  </a:moveTo>
                  <a:lnTo>
                    <a:pt x="623411" y="0"/>
                  </a:lnTo>
                  <a:lnTo>
                    <a:pt x="211550" y="0"/>
                  </a:lnTo>
                  <a:lnTo>
                    <a:pt x="0" y="211550"/>
                  </a:lnTo>
                  <a:close/>
                </a:path>
              </a:pathLst>
            </a:custGeom>
            <a:grpFill/>
            <a:ln w="9525" cap="flat">
              <a:noFill/>
              <a:prstDash val="solid"/>
              <a:miter/>
            </a:ln>
          </p:spPr>
          <p:txBody>
            <a:bodyPr rtlCol="0" anchor="ctr"/>
            <a:lstStyle/>
            <a:p>
              <a:endParaRPr lang="en-GB"/>
            </a:p>
          </p:txBody>
        </p:sp>
        <p:sp>
          <p:nvSpPr>
            <p:cNvPr id="39" name="任意多边形: 形状 38">
              <a:extLst>
                <a:ext uri="{FF2B5EF4-FFF2-40B4-BE49-F238E27FC236}">
                  <a16:creationId xmlns:a16="http://schemas.microsoft.com/office/drawing/2014/main" id="{98BAFBCA-9798-424B-A8CF-0BB0A681F927}"/>
                </a:ext>
              </a:extLst>
            </p:cNvPr>
            <p:cNvSpPr/>
            <p:nvPr/>
          </p:nvSpPr>
          <p:spPr>
            <a:xfrm>
              <a:off x="-1083009" y="-917999"/>
              <a:ext cx="2160627" cy="2160395"/>
            </a:xfrm>
            <a:custGeom>
              <a:avLst/>
              <a:gdLst>
                <a:gd name="connsiteX0" fmla="*/ 272320 w 892778"/>
                <a:gd name="connsiteY0" fmla="*/ 0 h 892682"/>
                <a:gd name="connsiteX1" fmla="*/ 0 w 892778"/>
                <a:gd name="connsiteY1" fmla="*/ 272320 h 892682"/>
                <a:gd name="connsiteX2" fmla="*/ 0 w 892778"/>
                <a:gd name="connsiteY2" fmla="*/ 892683 h 892682"/>
                <a:gd name="connsiteX3" fmla="*/ 892778 w 892778"/>
                <a:gd name="connsiteY3" fmla="*/ 0 h 892682"/>
              </a:gdLst>
              <a:ahLst/>
              <a:cxnLst>
                <a:cxn ang="0">
                  <a:pos x="connsiteX0" y="connsiteY0"/>
                </a:cxn>
                <a:cxn ang="0">
                  <a:pos x="connsiteX1" y="connsiteY1"/>
                </a:cxn>
                <a:cxn ang="0">
                  <a:pos x="connsiteX2" y="connsiteY2"/>
                </a:cxn>
                <a:cxn ang="0">
                  <a:pos x="connsiteX3" y="connsiteY3"/>
                </a:cxn>
              </a:cxnLst>
              <a:rect l="l" t="t" r="r" b="b"/>
              <a:pathLst>
                <a:path w="892778" h="892682">
                  <a:moveTo>
                    <a:pt x="272320" y="0"/>
                  </a:moveTo>
                  <a:lnTo>
                    <a:pt x="0" y="272320"/>
                  </a:lnTo>
                  <a:lnTo>
                    <a:pt x="0" y="892683"/>
                  </a:lnTo>
                  <a:lnTo>
                    <a:pt x="892778" y="0"/>
                  </a:lnTo>
                  <a:close/>
                </a:path>
              </a:pathLst>
            </a:custGeom>
            <a:grpFill/>
            <a:ln w="9525" cap="flat">
              <a:noFill/>
              <a:prstDash val="solid"/>
              <a:miter/>
            </a:ln>
          </p:spPr>
          <p:txBody>
            <a:bodyPr rtlCol="0" anchor="ctr"/>
            <a:lstStyle/>
            <a:p>
              <a:endParaRPr lang="en-GB"/>
            </a:p>
          </p:txBody>
        </p:sp>
        <p:sp>
          <p:nvSpPr>
            <p:cNvPr id="40" name="任意多边形: 形状 39">
              <a:extLst>
                <a:ext uri="{FF2B5EF4-FFF2-40B4-BE49-F238E27FC236}">
                  <a16:creationId xmlns:a16="http://schemas.microsoft.com/office/drawing/2014/main" id="{555CBEF8-73CD-4A35-8D3E-3550AE8759B5}"/>
                </a:ext>
              </a:extLst>
            </p:cNvPr>
            <p:cNvSpPr/>
            <p:nvPr/>
          </p:nvSpPr>
          <p:spPr>
            <a:xfrm>
              <a:off x="870616" y="-617868"/>
              <a:ext cx="597728" cy="597728"/>
            </a:xfrm>
            <a:custGeom>
              <a:avLst/>
              <a:gdLst>
                <a:gd name="connsiteX0" fmla="*/ 156115 w 246983"/>
                <a:gd name="connsiteY0" fmla="*/ 0 h 246983"/>
                <a:gd name="connsiteX1" fmla="*/ 0 w 246983"/>
                <a:gd name="connsiteY1" fmla="*/ 156210 h 246983"/>
                <a:gd name="connsiteX2" fmla="*/ 0 w 246983"/>
                <a:gd name="connsiteY2" fmla="*/ 246983 h 246983"/>
                <a:gd name="connsiteX3" fmla="*/ 246983 w 246983"/>
                <a:gd name="connsiteY3" fmla="*/ 0 h 246983"/>
              </a:gdLst>
              <a:ahLst/>
              <a:cxnLst>
                <a:cxn ang="0">
                  <a:pos x="connsiteX0" y="connsiteY0"/>
                </a:cxn>
                <a:cxn ang="0">
                  <a:pos x="connsiteX1" y="connsiteY1"/>
                </a:cxn>
                <a:cxn ang="0">
                  <a:pos x="connsiteX2" y="connsiteY2"/>
                </a:cxn>
                <a:cxn ang="0">
                  <a:pos x="connsiteX3" y="connsiteY3"/>
                </a:cxn>
              </a:cxnLst>
              <a:rect l="l" t="t" r="r" b="b"/>
              <a:pathLst>
                <a:path w="246983" h="246983">
                  <a:moveTo>
                    <a:pt x="156115" y="0"/>
                  </a:moveTo>
                  <a:lnTo>
                    <a:pt x="0" y="156210"/>
                  </a:lnTo>
                  <a:lnTo>
                    <a:pt x="0" y="246983"/>
                  </a:lnTo>
                  <a:lnTo>
                    <a:pt x="246983" y="0"/>
                  </a:lnTo>
                  <a:close/>
                </a:path>
              </a:pathLst>
            </a:custGeom>
            <a:grpFill/>
            <a:ln w="9525" cap="flat">
              <a:noFill/>
              <a:prstDash val="solid"/>
              <a:miter/>
            </a:ln>
          </p:spPr>
          <p:txBody>
            <a:bodyPr rtlCol="0" anchor="ctr"/>
            <a:lstStyle/>
            <a:p>
              <a:endParaRPr lang="en-GB"/>
            </a:p>
          </p:txBody>
        </p:sp>
        <p:sp>
          <p:nvSpPr>
            <p:cNvPr id="41" name="任意多边形: 形状 40">
              <a:extLst>
                <a:ext uri="{FF2B5EF4-FFF2-40B4-BE49-F238E27FC236}">
                  <a16:creationId xmlns:a16="http://schemas.microsoft.com/office/drawing/2014/main" id="{03CE8E9D-61BB-4A1F-9E96-0C2264214300}"/>
                </a:ext>
              </a:extLst>
            </p:cNvPr>
            <p:cNvSpPr/>
            <p:nvPr/>
          </p:nvSpPr>
          <p:spPr>
            <a:xfrm>
              <a:off x="332820" y="-891491"/>
              <a:ext cx="156519" cy="156289"/>
            </a:xfrm>
            <a:custGeom>
              <a:avLst/>
              <a:gdLst>
                <a:gd name="connsiteX0" fmla="*/ 40958 w 64674"/>
                <a:gd name="connsiteY0" fmla="*/ 0 h 64579"/>
                <a:gd name="connsiteX1" fmla="*/ 0 w 64674"/>
                <a:gd name="connsiteY1" fmla="*/ 40862 h 64579"/>
                <a:gd name="connsiteX2" fmla="*/ 0 w 64674"/>
                <a:gd name="connsiteY2" fmla="*/ 64580 h 64579"/>
                <a:gd name="connsiteX3" fmla="*/ 64675 w 64674"/>
                <a:gd name="connsiteY3" fmla="*/ 0 h 64579"/>
              </a:gdLst>
              <a:ahLst/>
              <a:cxnLst>
                <a:cxn ang="0">
                  <a:pos x="connsiteX0" y="connsiteY0"/>
                </a:cxn>
                <a:cxn ang="0">
                  <a:pos x="connsiteX1" y="connsiteY1"/>
                </a:cxn>
                <a:cxn ang="0">
                  <a:pos x="connsiteX2" y="connsiteY2"/>
                </a:cxn>
                <a:cxn ang="0">
                  <a:pos x="connsiteX3" y="connsiteY3"/>
                </a:cxn>
              </a:cxnLst>
              <a:rect l="l" t="t" r="r" b="b"/>
              <a:pathLst>
                <a:path w="64674" h="64579">
                  <a:moveTo>
                    <a:pt x="40958" y="0"/>
                  </a:moveTo>
                  <a:lnTo>
                    <a:pt x="0" y="40862"/>
                  </a:lnTo>
                  <a:lnTo>
                    <a:pt x="0" y="64580"/>
                  </a:lnTo>
                  <a:lnTo>
                    <a:pt x="64675" y="0"/>
                  </a:lnTo>
                  <a:close/>
                </a:path>
              </a:pathLst>
            </a:custGeom>
            <a:grpFill/>
            <a:ln w="9525" cap="flat">
              <a:noFill/>
              <a:prstDash val="solid"/>
              <a:miter/>
            </a:ln>
          </p:spPr>
          <p:txBody>
            <a:bodyPr rtlCol="0" anchor="ctr"/>
            <a:lstStyle/>
            <a:p>
              <a:endParaRPr lang="en-GB"/>
            </a:p>
          </p:txBody>
        </p:sp>
        <p:sp>
          <p:nvSpPr>
            <p:cNvPr id="42" name="任意多边形: 形状 41">
              <a:extLst>
                <a:ext uri="{FF2B5EF4-FFF2-40B4-BE49-F238E27FC236}">
                  <a16:creationId xmlns:a16="http://schemas.microsoft.com/office/drawing/2014/main" id="{9D65DD1B-2212-4E2B-B0E9-91B2887D6457}"/>
                </a:ext>
              </a:extLst>
            </p:cNvPr>
            <p:cNvSpPr/>
            <p:nvPr/>
          </p:nvSpPr>
          <p:spPr>
            <a:xfrm>
              <a:off x="-1083009" y="-917999"/>
              <a:ext cx="577672" cy="2371551"/>
            </a:xfrm>
            <a:custGeom>
              <a:avLst/>
              <a:gdLst>
                <a:gd name="connsiteX0" fmla="*/ 95441 w 238696"/>
                <a:gd name="connsiteY0" fmla="*/ 0 h 979932"/>
                <a:gd name="connsiteX1" fmla="*/ 0 w 238696"/>
                <a:gd name="connsiteY1" fmla="*/ 95345 h 979932"/>
                <a:gd name="connsiteX2" fmla="*/ 0 w 238696"/>
                <a:gd name="connsiteY2" fmla="*/ 979932 h 979932"/>
                <a:gd name="connsiteX3" fmla="*/ 238697 w 238696"/>
                <a:gd name="connsiteY3" fmla="*/ 741236 h 979932"/>
                <a:gd name="connsiteX4" fmla="*/ 238697 w 238696"/>
                <a:gd name="connsiteY4" fmla="*/ 0 h 9799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696" h="979932">
                  <a:moveTo>
                    <a:pt x="95441" y="0"/>
                  </a:moveTo>
                  <a:lnTo>
                    <a:pt x="0" y="95345"/>
                  </a:lnTo>
                  <a:lnTo>
                    <a:pt x="0" y="979932"/>
                  </a:lnTo>
                  <a:lnTo>
                    <a:pt x="238697" y="741236"/>
                  </a:lnTo>
                  <a:lnTo>
                    <a:pt x="238697" y="0"/>
                  </a:lnTo>
                  <a:close/>
                </a:path>
              </a:pathLst>
            </a:custGeom>
            <a:grpFill/>
            <a:ln w="9525" cap="flat">
              <a:noFill/>
              <a:prstDash val="solid"/>
              <a:miter/>
            </a:ln>
          </p:spPr>
          <p:txBody>
            <a:bodyPr rtlCol="0" anchor="ctr"/>
            <a:lstStyle/>
            <a:p>
              <a:endParaRPr lang="en-GB"/>
            </a:p>
          </p:txBody>
        </p:sp>
        <p:sp>
          <p:nvSpPr>
            <p:cNvPr id="43" name="任意多边形: 形状 42">
              <a:extLst>
                <a:ext uri="{FF2B5EF4-FFF2-40B4-BE49-F238E27FC236}">
                  <a16:creationId xmlns:a16="http://schemas.microsoft.com/office/drawing/2014/main" id="{0F439D1E-9E77-4249-9D50-ACF4B7AE07FC}"/>
                </a:ext>
              </a:extLst>
            </p:cNvPr>
            <p:cNvSpPr/>
            <p:nvPr/>
          </p:nvSpPr>
          <p:spPr>
            <a:xfrm>
              <a:off x="-1059727" y="-917999"/>
              <a:ext cx="372974" cy="82294"/>
            </a:xfrm>
            <a:custGeom>
              <a:avLst/>
              <a:gdLst>
                <a:gd name="connsiteX0" fmla="*/ 34004 w 154114"/>
                <a:gd name="connsiteY0" fmla="*/ 0 h 34004"/>
                <a:gd name="connsiteX1" fmla="*/ 0 w 154114"/>
                <a:gd name="connsiteY1" fmla="*/ 34004 h 34004"/>
                <a:gd name="connsiteX2" fmla="*/ 120110 w 154114"/>
                <a:gd name="connsiteY2" fmla="*/ 34004 h 34004"/>
                <a:gd name="connsiteX3" fmla="*/ 154115 w 154114"/>
                <a:gd name="connsiteY3" fmla="*/ 0 h 34004"/>
              </a:gdLst>
              <a:ahLst/>
              <a:cxnLst>
                <a:cxn ang="0">
                  <a:pos x="connsiteX0" y="connsiteY0"/>
                </a:cxn>
                <a:cxn ang="0">
                  <a:pos x="connsiteX1" y="connsiteY1"/>
                </a:cxn>
                <a:cxn ang="0">
                  <a:pos x="connsiteX2" y="connsiteY2"/>
                </a:cxn>
                <a:cxn ang="0">
                  <a:pos x="connsiteX3" y="connsiteY3"/>
                </a:cxn>
              </a:cxnLst>
              <a:rect l="l" t="t" r="r" b="b"/>
              <a:pathLst>
                <a:path w="154114" h="34004">
                  <a:moveTo>
                    <a:pt x="34004" y="0"/>
                  </a:moveTo>
                  <a:lnTo>
                    <a:pt x="0" y="34004"/>
                  </a:lnTo>
                  <a:lnTo>
                    <a:pt x="120110" y="34004"/>
                  </a:lnTo>
                  <a:lnTo>
                    <a:pt x="154115" y="0"/>
                  </a:lnTo>
                  <a:close/>
                </a:path>
              </a:pathLst>
            </a:custGeom>
            <a:grpFill/>
            <a:ln w="9525" cap="flat">
              <a:noFill/>
              <a:prstDash val="solid"/>
              <a:miter/>
            </a:ln>
          </p:spPr>
          <p:txBody>
            <a:bodyPr rtlCol="0" anchor="ctr"/>
            <a:lstStyle/>
            <a:p>
              <a:endParaRPr lang="en-GB"/>
            </a:p>
          </p:txBody>
        </p:sp>
        <p:sp>
          <p:nvSpPr>
            <p:cNvPr id="44" name="任意多边形: 形状 43">
              <a:extLst>
                <a:ext uri="{FF2B5EF4-FFF2-40B4-BE49-F238E27FC236}">
                  <a16:creationId xmlns:a16="http://schemas.microsoft.com/office/drawing/2014/main" id="{75B417B1-1E4A-4889-96B4-190018B3C464}"/>
                </a:ext>
              </a:extLst>
            </p:cNvPr>
            <p:cNvSpPr/>
            <p:nvPr/>
          </p:nvSpPr>
          <p:spPr>
            <a:xfrm>
              <a:off x="-794403" y="-917999"/>
              <a:ext cx="1330537" cy="425532"/>
            </a:xfrm>
            <a:custGeom>
              <a:avLst/>
              <a:gdLst>
                <a:gd name="connsiteX0" fmla="*/ 175927 w 549782"/>
                <a:gd name="connsiteY0" fmla="*/ 0 h 175831"/>
                <a:gd name="connsiteX1" fmla="*/ 0 w 549782"/>
                <a:gd name="connsiteY1" fmla="*/ 175832 h 175831"/>
                <a:gd name="connsiteX2" fmla="*/ 373856 w 549782"/>
                <a:gd name="connsiteY2" fmla="*/ 175832 h 175831"/>
                <a:gd name="connsiteX3" fmla="*/ 549783 w 549782"/>
                <a:gd name="connsiteY3" fmla="*/ 0 h 175831"/>
              </a:gdLst>
              <a:ahLst/>
              <a:cxnLst>
                <a:cxn ang="0">
                  <a:pos x="connsiteX0" y="connsiteY0"/>
                </a:cxn>
                <a:cxn ang="0">
                  <a:pos x="connsiteX1" y="connsiteY1"/>
                </a:cxn>
                <a:cxn ang="0">
                  <a:pos x="connsiteX2" y="connsiteY2"/>
                </a:cxn>
                <a:cxn ang="0">
                  <a:pos x="connsiteX3" y="connsiteY3"/>
                </a:cxn>
              </a:cxnLst>
              <a:rect l="l" t="t" r="r" b="b"/>
              <a:pathLst>
                <a:path w="549782" h="175831">
                  <a:moveTo>
                    <a:pt x="175927" y="0"/>
                  </a:moveTo>
                  <a:lnTo>
                    <a:pt x="0" y="175832"/>
                  </a:lnTo>
                  <a:lnTo>
                    <a:pt x="373856" y="175832"/>
                  </a:lnTo>
                  <a:lnTo>
                    <a:pt x="549783" y="0"/>
                  </a:lnTo>
                  <a:close/>
                </a:path>
              </a:pathLst>
            </a:custGeom>
            <a:grpFill/>
            <a:ln w="9525" cap="flat">
              <a:noFill/>
              <a:prstDash val="solid"/>
              <a:miter/>
            </a:ln>
          </p:spPr>
          <p:txBody>
            <a:bodyPr rtlCol="0" anchor="ctr"/>
            <a:lstStyle/>
            <a:p>
              <a:endParaRPr lang="en-GB"/>
            </a:p>
          </p:txBody>
        </p:sp>
        <p:sp>
          <p:nvSpPr>
            <p:cNvPr id="45" name="任意多边形: 形状 44">
              <a:extLst>
                <a:ext uri="{FF2B5EF4-FFF2-40B4-BE49-F238E27FC236}">
                  <a16:creationId xmlns:a16="http://schemas.microsoft.com/office/drawing/2014/main" id="{A89090A8-C3AA-490F-8C08-10736408AB3C}"/>
                </a:ext>
              </a:extLst>
            </p:cNvPr>
            <p:cNvSpPr/>
            <p:nvPr/>
          </p:nvSpPr>
          <p:spPr>
            <a:xfrm>
              <a:off x="1265490" y="-917999"/>
              <a:ext cx="675181" cy="675181"/>
            </a:xfrm>
            <a:custGeom>
              <a:avLst/>
              <a:gdLst>
                <a:gd name="connsiteX0" fmla="*/ 0 w 278987"/>
                <a:gd name="connsiteY0" fmla="*/ 0 h 278987"/>
                <a:gd name="connsiteX1" fmla="*/ 0 w 278987"/>
                <a:gd name="connsiteY1" fmla="*/ 278987 h 278987"/>
                <a:gd name="connsiteX2" fmla="*/ 278987 w 278987"/>
                <a:gd name="connsiteY2" fmla="*/ 0 h 278987"/>
              </a:gdLst>
              <a:ahLst/>
              <a:cxnLst>
                <a:cxn ang="0">
                  <a:pos x="connsiteX0" y="connsiteY0"/>
                </a:cxn>
                <a:cxn ang="0">
                  <a:pos x="connsiteX1" y="connsiteY1"/>
                </a:cxn>
                <a:cxn ang="0">
                  <a:pos x="connsiteX2" y="connsiteY2"/>
                </a:cxn>
              </a:cxnLst>
              <a:rect l="l" t="t" r="r" b="b"/>
              <a:pathLst>
                <a:path w="278987" h="278987">
                  <a:moveTo>
                    <a:pt x="0" y="0"/>
                  </a:moveTo>
                  <a:lnTo>
                    <a:pt x="0" y="278987"/>
                  </a:lnTo>
                  <a:lnTo>
                    <a:pt x="278987" y="0"/>
                  </a:lnTo>
                  <a:close/>
                </a:path>
              </a:pathLst>
            </a:custGeom>
            <a:grpFill/>
            <a:ln w="9525" cap="flat">
              <a:noFill/>
              <a:prstDash val="solid"/>
              <a:miter/>
            </a:ln>
          </p:spPr>
          <p:txBody>
            <a:bodyPr rtlCol="0" anchor="ctr"/>
            <a:lstStyle/>
            <a:p>
              <a:endParaRPr lang="en-GB"/>
            </a:p>
          </p:txBody>
        </p:sp>
        <p:sp>
          <p:nvSpPr>
            <p:cNvPr id="46" name="任意多边形: 形状 45">
              <a:extLst>
                <a:ext uri="{FF2B5EF4-FFF2-40B4-BE49-F238E27FC236}">
                  <a16:creationId xmlns:a16="http://schemas.microsoft.com/office/drawing/2014/main" id="{B5B9B23C-DD3A-4118-BD8C-0B89CFC8B05B}"/>
                </a:ext>
              </a:extLst>
            </p:cNvPr>
            <p:cNvSpPr/>
            <p:nvPr/>
          </p:nvSpPr>
          <p:spPr>
            <a:xfrm>
              <a:off x="-1083009" y="-614180"/>
              <a:ext cx="777068" cy="776838"/>
            </a:xfrm>
            <a:custGeom>
              <a:avLst/>
              <a:gdLst>
                <a:gd name="connsiteX0" fmla="*/ 0 w 321087"/>
                <a:gd name="connsiteY0" fmla="*/ 320993 h 320992"/>
                <a:gd name="connsiteX1" fmla="*/ 321088 w 321087"/>
                <a:gd name="connsiteY1" fmla="*/ 0 h 320992"/>
                <a:gd name="connsiteX2" fmla="*/ 200692 w 321087"/>
                <a:gd name="connsiteY2" fmla="*/ 0 h 320992"/>
                <a:gd name="connsiteX3" fmla="*/ 0 w 321087"/>
                <a:gd name="connsiteY3" fmla="*/ 200692 h 320992"/>
              </a:gdLst>
              <a:ahLst/>
              <a:cxnLst>
                <a:cxn ang="0">
                  <a:pos x="connsiteX0" y="connsiteY0"/>
                </a:cxn>
                <a:cxn ang="0">
                  <a:pos x="connsiteX1" y="connsiteY1"/>
                </a:cxn>
                <a:cxn ang="0">
                  <a:pos x="connsiteX2" y="connsiteY2"/>
                </a:cxn>
                <a:cxn ang="0">
                  <a:pos x="connsiteX3" y="connsiteY3"/>
                </a:cxn>
              </a:cxnLst>
              <a:rect l="l" t="t" r="r" b="b"/>
              <a:pathLst>
                <a:path w="321087" h="320992">
                  <a:moveTo>
                    <a:pt x="0" y="320993"/>
                  </a:moveTo>
                  <a:lnTo>
                    <a:pt x="321088" y="0"/>
                  </a:lnTo>
                  <a:lnTo>
                    <a:pt x="200692" y="0"/>
                  </a:lnTo>
                  <a:lnTo>
                    <a:pt x="0" y="200692"/>
                  </a:lnTo>
                  <a:close/>
                </a:path>
              </a:pathLst>
            </a:custGeom>
            <a:grpFill/>
            <a:ln w="9525" cap="flat">
              <a:noFill/>
              <a:prstDash val="solid"/>
              <a:miter/>
            </a:ln>
          </p:spPr>
          <p:txBody>
            <a:bodyPr rtlCol="0" anchor="ctr"/>
            <a:lstStyle/>
            <a:p>
              <a:endParaRPr lang="en-GB"/>
            </a:p>
          </p:txBody>
        </p:sp>
        <p:sp>
          <p:nvSpPr>
            <p:cNvPr id="47" name="任意多边形: 形状 46">
              <a:extLst>
                <a:ext uri="{FF2B5EF4-FFF2-40B4-BE49-F238E27FC236}">
                  <a16:creationId xmlns:a16="http://schemas.microsoft.com/office/drawing/2014/main" id="{5B1071D8-2D45-47CA-9B79-4082EABBE5EC}"/>
                </a:ext>
              </a:extLst>
            </p:cNvPr>
            <p:cNvSpPr/>
            <p:nvPr/>
          </p:nvSpPr>
          <p:spPr>
            <a:xfrm>
              <a:off x="-875774" y="-917999"/>
              <a:ext cx="1385863" cy="1385631"/>
            </a:xfrm>
            <a:custGeom>
              <a:avLst/>
              <a:gdLst>
                <a:gd name="connsiteX0" fmla="*/ 312420 w 572643"/>
                <a:gd name="connsiteY0" fmla="*/ 0 h 572547"/>
                <a:gd name="connsiteX1" fmla="*/ 0 w 572643"/>
                <a:gd name="connsiteY1" fmla="*/ 312325 h 572547"/>
                <a:gd name="connsiteX2" fmla="*/ 0 w 572643"/>
                <a:gd name="connsiteY2" fmla="*/ 572548 h 572547"/>
                <a:gd name="connsiteX3" fmla="*/ 572643 w 572643"/>
                <a:gd name="connsiteY3" fmla="*/ 0 h 572547"/>
              </a:gdLst>
              <a:ahLst/>
              <a:cxnLst>
                <a:cxn ang="0">
                  <a:pos x="connsiteX0" y="connsiteY0"/>
                </a:cxn>
                <a:cxn ang="0">
                  <a:pos x="connsiteX1" y="connsiteY1"/>
                </a:cxn>
                <a:cxn ang="0">
                  <a:pos x="connsiteX2" y="connsiteY2"/>
                </a:cxn>
                <a:cxn ang="0">
                  <a:pos x="connsiteX3" y="connsiteY3"/>
                </a:cxn>
              </a:cxnLst>
              <a:rect l="l" t="t" r="r" b="b"/>
              <a:pathLst>
                <a:path w="572643" h="572547">
                  <a:moveTo>
                    <a:pt x="312420" y="0"/>
                  </a:moveTo>
                  <a:lnTo>
                    <a:pt x="0" y="312325"/>
                  </a:lnTo>
                  <a:lnTo>
                    <a:pt x="0" y="572548"/>
                  </a:lnTo>
                  <a:lnTo>
                    <a:pt x="572643" y="0"/>
                  </a:lnTo>
                  <a:close/>
                </a:path>
              </a:pathLst>
            </a:custGeom>
            <a:grpFill/>
            <a:ln w="9525" cap="flat">
              <a:noFill/>
              <a:prstDash val="solid"/>
              <a:miter/>
            </a:ln>
          </p:spPr>
          <p:txBody>
            <a:bodyPr rtlCol="0" anchor="ctr"/>
            <a:lstStyle/>
            <a:p>
              <a:endParaRPr lang="en-GB"/>
            </a:p>
          </p:txBody>
        </p:sp>
        <p:sp>
          <p:nvSpPr>
            <p:cNvPr id="48" name="任意多边形: 形状 47">
              <a:extLst>
                <a:ext uri="{FF2B5EF4-FFF2-40B4-BE49-F238E27FC236}">
                  <a16:creationId xmlns:a16="http://schemas.microsoft.com/office/drawing/2014/main" id="{1CC7B445-69BA-4858-ACDC-C7BC09A918AD}"/>
                </a:ext>
              </a:extLst>
            </p:cNvPr>
            <p:cNvSpPr/>
            <p:nvPr/>
          </p:nvSpPr>
          <p:spPr>
            <a:xfrm>
              <a:off x="1582221" y="-1005135"/>
              <a:ext cx="567300" cy="567300"/>
            </a:xfrm>
            <a:custGeom>
              <a:avLst/>
              <a:gdLst>
                <a:gd name="connsiteX0" fmla="*/ 94583 w 234410"/>
                <a:gd name="connsiteY0" fmla="*/ 0 h 234410"/>
                <a:gd name="connsiteX1" fmla="*/ 0 w 234410"/>
                <a:gd name="connsiteY1" fmla="*/ 94583 h 234410"/>
                <a:gd name="connsiteX2" fmla="*/ 0 w 234410"/>
                <a:gd name="connsiteY2" fmla="*/ 234410 h 234410"/>
                <a:gd name="connsiteX3" fmla="*/ 234410 w 234410"/>
                <a:gd name="connsiteY3" fmla="*/ 0 h 234410"/>
              </a:gdLst>
              <a:ahLst/>
              <a:cxnLst>
                <a:cxn ang="0">
                  <a:pos x="connsiteX0" y="connsiteY0"/>
                </a:cxn>
                <a:cxn ang="0">
                  <a:pos x="connsiteX1" y="connsiteY1"/>
                </a:cxn>
                <a:cxn ang="0">
                  <a:pos x="connsiteX2" y="connsiteY2"/>
                </a:cxn>
                <a:cxn ang="0">
                  <a:pos x="connsiteX3" y="connsiteY3"/>
                </a:cxn>
              </a:cxnLst>
              <a:rect l="l" t="t" r="r" b="b"/>
              <a:pathLst>
                <a:path w="234410" h="234410">
                  <a:moveTo>
                    <a:pt x="94583" y="0"/>
                  </a:moveTo>
                  <a:lnTo>
                    <a:pt x="0" y="94583"/>
                  </a:lnTo>
                  <a:lnTo>
                    <a:pt x="0" y="234410"/>
                  </a:lnTo>
                  <a:lnTo>
                    <a:pt x="234410" y="0"/>
                  </a:lnTo>
                  <a:close/>
                </a:path>
              </a:pathLst>
            </a:custGeom>
            <a:grpFill/>
            <a:ln w="9525" cap="flat">
              <a:noFill/>
              <a:prstDash val="solid"/>
              <a:miter/>
            </a:ln>
          </p:spPr>
          <p:txBody>
            <a:bodyPr rtlCol="0" anchor="ctr"/>
            <a:lstStyle/>
            <a:p>
              <a:endParaRPr lang="en-GB"/>
            </a:p>
          </p:txBody>
        </p:sp>
      </p:grpSp>
      <p:sp>
        <p:nvSpPr>
          <p:cNvPr id="30" name="文本占位符 29">
            <a:extLst>
              <a:ext uri="{FF2B5EF4-FFF2-40B4-BE49-F238E27FC236}">
                <a16:creationId xmlns:a16="http://schemas.microsoft.com/office/drawing/2014/main" id="{8EF89420-B92A-42B9-817B-1E53EC2FC973}"/>
              </a:ext>
            </a:extLst>
          </p:cNvPr>
          <p:cNvSpPr>
            <a:spLocks noGrp="1"/>
          </p:cNvSpPr>
          <p:nvPr>
            <p:ph type="body" sz="quarter" idx="13" hasCustomPrompt="1"/>
          </p:nvPr>
        </p:nvSpPr>
        <p:spPr>
          <a:xfrm>
            <a:off x="9477106" y="2271041"/>
            <a:ext cx="1127232" cy="1107996"/>
          </a:xfrm>
        </p:spPr>
        <p:txBody>
          <a:bodyPr wrap="none" anchor="b">
            <a:spAutoFit/>
          </a:bodyPr>
          <a:lstStyle>
            <a:lvl1pPr marL="0" indent="0">
              <a:lnSpc>
                <a:spcPct val="100000"/>
              </a:lnSpc>
              <a:spcBef>
                <a:spcPts val="0"/>
              </a:spcBef>
              <a:buFontTx/>
              <a:buNone/>
              <a:defRPr sz="6600" b="1"/>
            </a:lvl1pPr>
            <a:lvl2pPr indent="0">
              <a:lnSpc>
                <a:spcPct val="100000"/>
              </a:lnSpc>
              <a:buFontTx/>
              <a:buNone/>
              <a:defRPr/>
            </a:lvl2pPr>
            <a:lvl3pPr indent="0">
              <a:lnSpc>
                <a:spcPct val="100000"/>
              </a:lnSpc>
              <a:buFontTx/>
              <a:buNone/>
              <a:defRPr/>
            </a:lvl3pPr>
            <a:lvl4pPr indent="0">
              <a:lnSpc>
                <a:spcPct val="100000"/>
              </a:lnSpc>
              <a:buFontTx/>
              <a:buNone/>
              <a:defRPr/>
            </a:lvl4pPr>
            <a:lvl5pPr indent="0">
              <a:lnSpc>
                <a:spcPct val="100000"/>
              </a:lnSpc>
              <a:buFontTx/>
              <a:buNone/>
              <a:defRPr/>
            </a:lvl5pPr>
          </a:lstStyle>
          <a:p>
            <a:pPr lvl="0"/>
            <a:r>
              <a:rPr lang="en-GB" altLang="zh-CN" dirty="0"/>
              <a:t>01</a:t>
            </a:r>
            <a:endParaRPr lang="en-GB" dirty="0"/>
          </a:p>
        </p:txBody>
      </p:sp>
    </p:spTree>
    <p:extLst>
      <p:ext uri="{BB962C8B-B14F-4D97-AF65-F5344CB8AC3E}">
        <p14:creationId xmlns:p14="http://schemas.microsoft.com/office/powerpoint/2010/main" val="6412207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44" name="矩形 43">
            <a:extLst>
              <a:ext uri="{FF2B5EF4-FFF2-40B4-BE49-F238E27FC236}">
                <a16:creationId xmlns:a16="http://schemas.microsoft.com/office/drawing/2014/main" id="{78F582E5-439C-4EFA-9391-48C95AF6E856}"/>
              </a:ext>
            </a:extLst>
          </p:cNvPr>
          <p:cNvSpPr>
            <a:spLocks noChangeAspect="1"/>
          </p:cNvSpPr>
          <p:nvPr userDrawn="1"/>
        </p:nvSpPr>
        <p:spPr>
          <a:xfrm>
            <a:off x="0" y="-17020"/>
            <a:ext cx="12192000" cy="6885026"/>
          </a:xfrm>
          <a:prstGeom prst="rect">
            <a:avLst/>
          </a:prstGeom>
          <a:blipFill dpi="0" rotWithShape="1">
            <a:blip r:embed="rId2" cstate="email">
              <a:duotone>
                <a:schemeClr val="bg2">
                  <a:shade val="45000"/>
                  <a:satMod val="135000"/>
                </a:schemeClr>
                <a:prstClr val="white"/>
              </a:duotone>
              <a:alphaModFix amt="12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grpSp>
        <p:nvGrpSpPr>
          <p:cNvPr id="45" name="组合 44">
            <a:extLst>
              <a:ext uri="{FF2B5EF4-FFF2-40B4-BE49-F238E27FC236}">
                <a16:creationId xmlns:a16="http://schemas.microsoft.com/office/drawing/2014/main" id="{DE28D137-8F0C-4AD3-A2FD-832277466CB7}"/>
              </a:ext>
            </a:extLst>
          </p:cNvPr>
          <p:cNvGrpSpPr/>
          <p:nvPr userDrawn="1"/>
        </p:nvGrpSpPr>
        <p:grpSpPr>
          <a:xfrm flipH="1" flipV="1">
            <a:off x="10033000" y="4342169"/>
            <a:ext cx="2175086" cy="2768839"/>
            <a:chOff x="-1083009" y="-1005135"/>
            <a:chExt cx="3232530" cy="4114943"/>
          </a:xfrm>
          <a:solidFill>
            <a:schemeClr val="accent1">
              <a:alpha val="50000"/>
            </a:schemeClr>
          </a:solidFill>
        </p:grpSpPr>
        <p:sp>
          <p:nvSpPr>
            <p:cNvPr id="46" name="任意多边形: 形状 45">
              <a:extLst>
                <a:ext uri="{FF2B5EF4-FFF2-40B4-BE49-F238E27FC236}">
                  <a16:creationId xmlns:a16="http://schemas.microsoft.com/office/drawing/2014/main" id="{28E66CF1-611E-4357-A02F-8277EC37406B}"/>
                </a:ext>
              </a:extLst>
            </p:cNvPr>
            <p:cNvSpPr/>
            <p:nvPr/>
          </p:nvSpPr>
          <p:spPr>
            <a:xfrm>
              <a:off x="-1083009" y="-618098"/>
              <a:ext cx="576058" cy="576058"/>
            </a:xfrm>
            <a:custGeom>
              <a:avLst/>
              <a:gdLst>
                <a:gd name="connsiteX0" fmla="*/ 0 w 238029"/>
                <a:gd name="connsiteY0" fmla="*/ 238030 h 238029"/>
                <a:gd name="connsiteX1" fmla="*/ 238030 w 238029"/>
                <a:gd name="connsiteY1" fmla="*/ 0 h 238029"/>
                <a:gd name="connsiteX2" fmla="*/ 0 w 238029"/>
                <a:gd name="connsiteY2" fmla="*/ 0 h 238029"/>
              </a:gdLst>
              <a:ahLst/>
              <a:cxnLst>
                <a:cxn ang="0">
                  <a:pos x="connsiteX0" y="connsiteY0"/>
                </a:cxn>
                <a:cxn ang="0">
                  <a:pos x="connsiteX1" y="connsiteY1"/>
                </a:cxn>
                <a:cxn ang="0">
                  <a:pos x="connsiteX2" y="connsiteY2"/>
                </a:cxn>
              </a:cxnLst>
              <a:rect l="l" t="t" r="r" b="b"/>
              <a:pathLst>
                <a:path w="238029" h="238029">
                  <a:moveTo>
                    <a:pt x="0" y="238030"/>
                  </a:moveTo>
                  <a:lnTo>
                    <a:pt x="238030" y="0"/>
                  </a:lnTo>
                  <a:lnTo>
                    <a:pt x="0" y="0"/>
                  </a:lnTo>
                  <a:close/>
                </a:path>
              </a:pathLst>
            </a:custGeom>
            <a:grpFill/>
            <a:ln w="9525" cap="flat">
              <a:noFill/>
              <a:prstDash val="solid"/>
              <a:miter/>
            </a:ln>
          </p:spPr>
          <p:txBody>
            <a:bodyPr rtlCol="0" anchor="ctr"/>
            <a:lstStyle/>
            <a:p>
              <a:endParaRPr lang="en-GB"/>
            </a:p>
          </p:txBody>
        </p:sp>
        <p:sp>
          <p:nvSpPr>
            <p:cNvPr id="47" name="任意多边形: 形状 46">
              <a:extLst>
                <a:ext uri="{FF2B5EF4-FFF2-40B4-BE49-F238E27FC236}">
                  <a16:creationId xmlns:a16="http://schemas.microsoft.com/office/drawing/2014/main" id="{1348CFF5-8BC1-4807-B7F1-EF1473A6DD38}"/>
                </a:ext>
              </a:extLst>
            </p:cNvPr>
            <p:cNvSpPr/>
            <p:nvPr/>
          </p:nvSpPr>
          <p:spPr>
            <a:xfrm>
              <a:off x="-1083009" y="-583982"/>
              <a:ext cx="381502" cy="1052076"/>
            </a:xfrm>
            <a:custGeom>
              <a:avLst/>
              <a:gdLst>
                <a:gd name="connsiteX0" fmla="*/ 0 w 157638"/>
                <a:gd name="connsiteY0" fmla="*/ 434721 h 434721"/>
                <a:gd name="connsiteX1" fmla="*/ 157639 w 157638"/>
                <a:gd name="connsiteY1" fmla="*/ 277178 h 434721"/>
                <a:gd name="connsiteX2" fmla="*/ 157544 w 157638"/>
                <a:gd name="connsiteY2" fmla="*/ 0 h 434721"/>
                <a:gd name="connsiteX3" fmla="*/ 0 w 157638"/>
                <a:gd name="connsiteY3" fmla="*/ 157544 h 434721"/>
              </a:gdLst>
              <a:ahLst/>
              <a:cxnLst>
                <a:cxn ang="0">
                  <a:pos x="connsiteX0" y="connsiteY0"/>
                </a:cxn>
                <a:cxn ang="0">
                  <a:pos x="connsiteX1" y="connsiteY1"/>
                </a:cxn>
                <a:cxn ang="0">
                  <a:pos x="connsiteX2" y="connsiteY2"/>
                </a:cxn>
                <a:cxn ang="0">
                  <a:pos x="connsiteX3" y="connsiteY3"/>
                </a:cxn>
              </a:cxnLst>
              <a:rect l="l" t="t" r="r" b="b"/>
              <a:pathLst>
                <a:path w="157638" h="434721">
                  <a:moveTo>
                    <a:pt x="0" y="434721"/>
                  </a:moveTo>
                  <a:lnTo>
                    <a:pt x="157639" y="277178"/>
                  </a:lnTo>
                  <a:lnTo>
                    <a:pt x="157544" y="0"/>
                  </a:lnTo>
                  <a:lnTo>
                    <a:pt x="0" y="157544"/>
                  </a:lnTo>
                  <a:close/>
                </a:path>
              </a:pathLst>
            </a:custGeom>
            <a:grpFill/>
            <a:ln w="9525" cap="flat">
              <a:noFill/>
              <a:prstDash val="solid"/>
              <a:miter/>
            </a:ln>
          </p:spPr>
          <p:txBody>
            <a:bodyPr rtlCol="0" anchor="ctr"/>
            <a:lstStyle/>
            <a:p>
              <a:endParaRPr lang="en-GB"/>
            </a:p>
          </p:txBody>
        </p:sp>
        <p:sp>
          <p:nvSpPr>
            <p:cNvPr id="48" name="任意多边形: 形状 47">
              <a:extLst>
                <a:ext uri="{FF2B5EF4-FFF2-40B4-BE49-F238E27FC236}">
                  <a16:creationId xmlns:a16="http://schemas.microsoft.com/office/drawing/2014/main" id="{9B88BBCD-AE93-459D-B16E-D5C8B828061F}"/>
                </a:ext>
              </a:extLst>
            </p:cNvPr>
            <p:cNvSpPr/>
            <p:nvPr/>
          </p:nvSpPr>
          <p:spPr>
            <a:xfrm>
              <a:off x="-1007170" y="-258493"/>
              <a:ext cx="251954" cy="251954"/>
            </a:xfrm>
            <a:custGeom>
              <a:avLst/>
              <a:gdLst>
                <a:gd name="connsiteX0" fmla="*/ 38291 w 104108"/>
                <a:gd name="connsiteY0" fmla="*/ 104108 h 104108"/>
                <a:gd name="connsiteX1" fmla="*/ 104108 w 104108"/>
                <a:gd name="connsiteY1" fmla="*/ 38291 h 104108"/>
                <a:gd name="connsiteX2" fmla="*/ 104108 w 104108"/>
                <a:gd name="connsiteY2" fmla="*/ 0 h 104108"/>
                <a:gd name="connsiteX3" fmla="*/ 0 w 104108"/>
                <a:gd name="connsiteY3" fmla="*/ 104108 h 104108"/>
              </a:gdLst>
              <a:ahLst/>
              <a:cxnLst>
                <a:cxn ang="0">
                  <a:pos x="connsiteX0" y="connsiteY0"/>
                </a:cxn>
                <a:cxn ang="0">
                  <a:pos x="connsiteX1" y="connsiteY1"/>
                </a:cxn>
                <a:cxn ang="0">
                  <a:pos x="connsiteX2" y="connsiteY2"/>
                </a:cxn>
                <a:cxn ang="0">
                  <a:pos x="connsiteX3" y="connsiteY3"/>
                </a:cxn>
              </a:cxnLst>
              <a:rect l="l" t="t" r="r" b="b"/>
              <a:pathLst>
                <a:path w="104108" h="104108">
                  <a:moveTo>
                    <a:pt x="38291" y="104108"/>
                  </a:moveTo>
                  <a:lnTo>
                    <a:pt x="104108" y="38291"/>
                  </a:lnTo>
                  <a:lnTo>
                    <a:pt x="104108" y="0"/>
                  </a:lnTo>
                  <a:lnTo>
                    <a:pt x="0" y="104108"/>
                  </a:lnTo>
                  <a:close/>
                </a:path>
              </a:pathLst>
            </a:custGeom>
            <a:grpFill/>
            <a:ln w="9525" cap="flat">
              <a:noFill/>
              <a:prstDash val="solid"/>
              <a:miter/>
            </a:ln>
          </p:spPr>
          <p:txBody>
            <a:bodyPr rtlCol="0" anchor="ctr"/>
            <a:lstStyle/>
            <a:p>
              <a:endParaRPr lang="en-GB"/>
            </a:p>
          </p:txBody>
        </p:sp>
        <p:sp>
          <p:nvSpPr>
            <p:cNvPr id="49" name="任意多边形: 形状 48">
              <a:extLst>
                <a:ext uri="{FF2B5EF4-FFF2-40B4-BE49-F238E27FC236}">
                  <a16:creationId xmlns:a16="http://schemas.microsoft.com/office/drawing/2014/main" id="{8661A1C2-8DBF-4E7B-BDF6-2259AE5FD08E}"/>
                </a:ext>
              </a:extLst>
            </p:cNvPr>
            <p:cNvSpPr/>
            <p:nvPr/>
          </p:nvSpPr>
          <p:spPr>
            <a:xfrm>
              <a:off x="-1083009" y="959555"/>
              <a:ext cx="645905" cy="2150253"/>
            </a:xfrm>
            <a:custGeom>
              <a:avLst/>
              <a:gdLst>
                <a:gd name="connsiteX0" fmla="*/ 0 w 266890"/>
                <a:gd name="connsiteY0" fmla="*/ 888492 h 888491"/>
                <a:gd name="connsiteX1" fmla="*/ 266891 w 266890"/>
                <a:gd name="connsiteY1" fmla="*/ 621602 h 888491"/>
                <a:gd name="connsiteX2" fmla="*/ 266891 w 266890"/>
                <a:gd name="connsiteY2" fmla="*/ 0 h 888491"/>
                <a:gd name="connsiteX3" fmla="*/ 0 w 266890"/>
                <a:gd name="connsiteY3" fmla="*/ 266890 h 888491"/>
              </a:gdLst>
              <a:ahLst/>
              <a:cxnLst>
                <a:cxn ang="0">
                  <a:pos x="connsiteX0" y="connsiteY0"/>
                </a:cxn>
                <a:cxn ang="0">
                  <a:pos x="connsiteX1" y="connsiteY1"/>
                </a:cxn>
                <a:cxn ang="0">
                  <a:pos x="connsiteX2" y="connsiteY2"/>
                </a:cxn>
                <a:cxn ang="0">
                  <a:pos x="connsiteX3" y="connsiteY3"/>
                </a:cxn>
              </a:cxnLst>
              <a:rect l="l" t="t" r="r" b="b"/>
              <a:pathLst>
                <a:path w="266890" h="888491">
                  <a:moveTo>
                    <a:pt x="0" y="888492"/>
                  </a:moveTo>
                  <a:lnTo>
                    <a:pt x="266891" y="621602"/>
                  </a:lnTo>
                  <a:lnTo>
                    <a:pt x="266891" y="0"/>
                  </a:lnTo>
                  <a:lnTo>
                    <a:pt x="0" y="266890"/>
                  </a:lnTo>
                  <a:close/>
                </a:path>
              </a:pathLst>
            </a:custGeom>
            <a:grpFill/>
            <a:ln w="9525" cap="flat">
              <a:noFill/>
              <a:prstDash val="solid"/>
              <a:miter/>
            </a:ln>
          </p:spPr>
          <p:txBody>
            <a:bodyPr rtlCol="0" anchor="ctr"/>
            <a:lstStyle/>
            <a:p>
              <a:endParaRPr lang="en-GB"/>
            </a:p>
          </p:txBody>
        </p:sp>
        <p:sp>
          <p:nvSpPr>
            <p:cNvPr id="50" name="任意多边形: 形状 49">
              <a:extLst>
                <a:ext uri="{FF2B5EF4-FFF2-40B4-BE49-F238E27FC236}">
                  <a16:creationId xmlns:a16="http://schemas.microsoft.com/office/drawing/2014/main" id="{50738BDC-E2ED-45A0-80E4-4816F4751D4E}"/>
                </a:ext>
              </a:extLst>
            </p:cNvPr>
            <p:cNvSpPr/>
            <p:nvPr/>
          </p:nvSpPr>
          <p:spPr>
            <a:xfrm>
              <a:off x="-812844" y="-878120"/>
              <a:ext cx="222677" cy="222677"/>
            </a:xfrm>
            <a:custGeom>
              <a:avLst/>
              <a:gdLst>
                <a:gd name="connsiteX0" fmla="*/ 33814 w 92011"/>
                <a:gd name="connsiteY0" fmla="*/ 92012 h 92011"/>
                <a:gd name="connsiteX1" fmla="*/ 92011 w 92011"/>
                <a:gd name="connsiteY1" fmla="*/ 33909 h 92011"/>
                <a:gd name="connsiteX2" fmla="*/ 92011 w 92011"/>
                <a:gd name="connsiteY2" fmla="*/ 0 h 92011"/>
                <a:gd name="connsiteX3" fmla="*/ 0 w 92011"/>
                <a:gd name="connsiteY3" fmla="*/ 92012 h 92011"/>
              </a:gdLst>
              <a:ahLst/>
              <a:cxnLst>
                <a:cxn ang="0">
                  <a:pos x="connsiteX0" y="connsiteY0"/>
                </a:cxn>
                <a:cxn ang="0">
                  <a:pos x="connsiteX1" y="connsiteY1"/>
                </a:cxn>
                <a:cxn ang="0">
                  <a:pos x="connsiteX2" y="connsiteY2"/>
                </a:cxn>
                <a:cxn ang="0">
                  <a:pos x="connsiteX3" y="connsiteY3"/>
                </a:cxn>
              </a:cxnLst>
              <a:rect l="l" t="t" r="r" b="b"/>
              <a:pathLst>
                <a:path w="92011" h="92011">
                  <a:moveTo>
                    <a:pt x="33814" y="92012"/>
                  </a:moveTo>
                  <a:lnTo>
                    <a:pt x="92011" y="33909"/>
                  </a:lnTo>
                  <a:lnTo>
                    <a:pt x="92011" y="0"/>
                  </a:lnTo>
                  <a:lnTo>
                    <a:pt x="0" y="92012"/>
                  </a:lnTo>
                  <a:close/>
                </a:path>
              </a:pathLst>
            </a:custGeom>
            <a:grpFill/>
            <a:ln w="9525" cap="flat">
              <a:noFill/>
              <a:prstDash val="solid"/>
              <a:miter/>
            </a:ln>
          </p:spPr>
          <p:txBody>
            <a:bodyPr rtlCol="0" anchor="ctr"/>
            <a:lstStyle/>
            <a:p>
              <a:endParaRPr lang="en-GB"/>
            </a:p>
          </p:txBody>
        </p:sp>
        <p:sp>
          <p:nvSpPr>
            <p:cNvPr id="51" name="任意多边形: 形状 50">
              <a:extLst>
                <a:ext uri="{FF2B5EF4-FFF2-40B4-BE49-F238E27FC236}">
                  <a16:creationId xmlns:a16="http://schemas.microsoft.com/office/drawing/2014/main" id="{732C7904-1AB3-49CF-9844-342732C62497}"/>
                </a:ext>
              </a:extLst>
            </p:cNvPr>
            <p:cNvSpPr/>
            <p:nvPr/>
          </p:nvSpPr>
          <p:spPr>
            <a:xfrm>
              <a:off x="-1083009" y="-725750"/>
              <a:ext cx="1625138" cy="2994864"/>
            </a:xfrm>
            <a:custGeom>
              <a:avLst/>
              <a:gdLst>
                <a:gd name="connsiteX0" fmla="*/ 0 w 671512"/>
                <a:gd name="connsiteY0" fmla="*/ 1237488 h 1237487"/>
                <a:gd name="connsiteX1" fmla="*/ 671513 w 671512"/>
                <a:gd name="connsiteY1" fmla="*/ 565976 h 1237487"/>
                <a:gd name="connsiteX2" fmla="*/ 671513 w 671512"/>
                <a:gd name="connsiteY2" fmla="*/ 0 h 1237487"/>
                <a:gd name="connsiteX3" fmla="*/ 0 w 671512"/>
                <a:gd name="connsiteY3" fmla="*/ 671608 h 1237487"/>
              </a:gdLst>
              <a:ahLst/>
              <a:cxnLst>
                <a:cxn ang="0">
                  <a:pos x="connsiteX0" y="connsiteY0"/>
                </a:cxn>
                <a:cxn ang="0">
                  <a:pos x="connsiteX1" y="connsiteY1"/>
                </a:cxn>
                <a:cxn ang="0">
                  <a:pos x="connsiteX2" y="connsiteY2"/>
                </a:cxn>
                <a:cxn ang="0">
                  <a:pos x="connsiteX3" y="connsiteY3"/>
                </a:cxn>
              </a:cxnLst>
              <a:rect l="l" t="t" r="r" b="b"/>
              <a:pathLst>
                <a:path w="671512" h="1237487">
                  <a:moveTo>
                    <a:pt x="0" y="1237488"/>
                  </a:moveTo>
                  <a:lnTo>
                    <a:pt x="671513" y="565976"/>
                  </a:lnTo>
                  <a:lnTo>
                    <a:pt x="671513" y="0"/>
                  </a:lnTo>
                  <a:lnTo>
                    <a:pt x="0" y="671608"/>
                  </a:lnTo>
                  <a:close/>
                </a:path>
              </a:pathLst>
            </a:custGeom>
            <a:grpFill/>
            <a:ln w="9525" cap="flat">
              <a:noFill/>
              <a:prstDash val="solid"/>
              <a:miter/>
            </a:ln>
          </p:spPr>
          <p:txBody>
            <a:bodyPr rtlCol="0" anchor="ctr"/>
            <a:lstStyle/>
            <a:p>
              <a:endParaRPr lang="en-GB"/>
            </a:p>
          </p:txBody>
        </p:sp>
        <p:sp>
          <p:nvSpPr>
            <p:cNvPr id="52" name="任意多边形: 形状 51">
              <a:extLst>
                <a:ext uri="{FF2B5EF4-FFF2-40B4-BE49-F238E27FC236}">
                  <a16:creationId xmlns:a16="http://schemas.microsoft.com/office/drawing/2014/main" id="{A2201735-738B-4077-9A02-3A58D64CA53F}"/>
                </a:ext>
              </a:extLst>
            </p:cNvPr>
            <p:cNvSpPr/>
            <p:nvPr/>
          </p:nvSpPr>
          <p:spPr>
            <a:xfrm>
              <a:off x="-1083009" y="288292"/>
              <a:ext cx="1508728" cy="1508728"/>
            </a:xfrm>
            <a:custGeom>
              <a:avLst/>
              <a:gdLst>
                <a:gd name="connsiteX0" fmla="*/ 0 w 623411"/>
                <a:gd name="connsiteY0" fmla="*/ 623411 h 623411"/>
                <a:gd name="connsiteX1" fmla="*/ 623411 w 623411"/>
                <a:gd name="connsiteY1" fmla="*/ 0 h 623411"/>
                <a:gd name="connsiteX2" fmla="*/ 211550 w 623411"/>
                <a:gd name="connsiteY2" fmla="*/ 0 h 623411"/>
                <a:gd name="connsiteX3" fmla="*/ 0 w 623411"/>
                <a:gd name="connsiteY3" fmla="*/ 211550 h 623411"/>
              </a:gdLst>
              <a:ahLst/>
              <a:cxnLst>
                <a:cxn ang="0">
                  <a:pos x="connsiteX0" y="connsiteY0"/>
                </a:cxn>
                <a:cxn ang="0">
                  <a:pos x="connsiteX1" y="connsiteY1"/>
                </a:cxn>
                <a:cxn ang="0">
                  <a:pos x="connsiteX2" y="connsiteY2"/>
                </a:cxn>
                <a:cxn ang="0">
                  <a:pos x="connsiteX3" y="connsiteY3"/>
                </a:cxn>
              </a:cxnLst>
              <a:rect l="l" t="t" r="r" b="b"/>
              <a:pathLst>
                <a:path w="623411" h="623411">
                  <a:moveTo>
                    <a:pt x="0" y="623411"/>
                  </a:moveTo>
                  <a:lnTo>
                    <a:pt x="623411" y="0"/>
                  </a:lnTo>
                  <a:lnTo>
                    <a:pt x="211550" y="0"/>
                  </a:lnTo>
                  <a:lnTo>
                    <a:pt x="0" y="211550"/>
                  </a:lnTo>
                  <a:close/>
                </a:path>
              </a:pathLst>
            </a:custGeom>
            <a:grpFill/>
            <a:ln w="9525" cap="flat">
              <a:noFill/>
              <a:prstDash val="solid"/>
              <a:miter/>
            </a:ln>
          </p:spPr>
          <p:txBody>
            <a:bodyPr rtlCol="0" anchor="ctr"/>
            <a:lstStyle/>
            <a:p>
              <a:endParaRPr lang="en-GB"/>
            </a:p>
          </p:txBody>
        </p:sp>
        <p:sp>
          <p:nvSpPr>
            <p:cNvPr id="53" name="任意多边形: 形状 52">
              <a:extLst>
                <a:ext uri="{FF2B5EF4-FFF2-40B4-BE49-F238E27FC236}">
                  <a16:creationId xmlns:a16="http://schemas.microsoft.com/office/drawing/2014/main" id="{A0B1EB6B-5FD2-428D-8C37-61C72C88B588}"/>
                </a:ext>
              </a:extLst>
            </p:cNvPr>
            <p:cNvSpPr/>
            <p:nvPr/>
          </p:nvSpPr>
          <p:spPr>
            <a:xfrm>
              <a:off x="-1083009" y="-917999"/>
              <a:ext cx="2160627" cy="2160395"/>
            </a:xfrm>
            <a:custGeom>
              <a:avLst/>
              <a:gdLst>
                <a:gd name="connsiteX0" fmla="*/ 272320 w 892778"/>
                <a:gd name="connsiteY0" fmla="*/ 0 h 892682"/>
                <a:gd name="connsiteX1" fmla="*/ 0 w 892778"/>
                <a:gd name="connsiteY1" fmla="*/ 272320 h 892682"/>
                <a:gd name="connsiteX2" fmla="*/ 0 w 892778"/>
                <a:gd name="connsiteY2" fmla="*/ 892683 h 892682"/>
                <a:gd name="connsiteX3" fmla="*/ 892778 w 892778"/>
                <a:gd name="connsiteY3" fmla="*/ 0 h 892682"/>
              </a:gdLst>
              <a:ahLst/>
              <a:cxnLst>
                <a:cxn ang="0">
                  <a:pos x="connsiteX0" y="connsiteY0"/>
                </a:cxn>
                <a:cxn ang="0">
                  <a:pos x="connsiteX1" y="connsiteY1"/>
                </a:cxn>
                <a:cxn ang="0">
                  <a:pos x="connsiteX2" y="connsiteY2"/>
                </a:cxn>
                <a:cxn ang="0">
                  <a:pos x="connsiteX3" y="connsiteY3"/>
                </a:cxn>
              </a:cxnLst>
              <a:rect l="l" t="t" r="r" b="b"/>
              <a:pathLst>
                <a:path w="892778" h="892682">
                  <a:moveTo>
                    <a:pt x="272320" y="0"/>
                  </a:moveTo>
                  <a:lnTo>
                    <a:pt x="0" y="272320"/>
                  </a:lnTo>
                  <a:lnTo>
                    <a:pt x="0" y="892683"/>
                  </a:lnTo>
                  <a:lnTo>
                    <a:pt x="892778" y="0"/>
                  </a:lnTo>
                  <a:close/>
                </a:path>
              </a:pathLst>
            </a:custGeom>
            <a:grpFill/>
            <a:ln w="9525" cap="flat">
              <a:noFill/>
              <a:prstDash val="solid"/>
              <a:miter/>
            </a:ln>
          </p:spPr>
          <p:txBody>
            <a:bodyPr rtlCol="0" anchor="ctr"/>
            <a:lstStyle/>
            <a:p>
              <a:endParaRPr lang="en-GB"/>
            </a:p>
          </p:txBody>
        </p:sp>
        <p:sp>
          <p:nvSpPr>
            <p:cNvPr id="54" name="任意多边形: 形状 53">
              <a:extLst>
                <a:ext uri="{FF2B5EF4-FFF2-40B4-BE49-F238E27FC236}">
                  <a16:creationId xmlns:a16="http://schemas.microsoft.com/office/drawing/2014/main" id="{D6B6DE19-3C4B-4E31-8B7B-7EC0C0AF715B}"/>
                </a:ext>
              </a:extLst>
            </p:cNvPr>
            <p:cNvSpPr/>
            <p:nvPr/>
          </p:nvSpPr>
          <p:spPr>
            <a:xfrm>
              <a:off x="870616" y="-617868"/>
              <a:ext cx="597728" cy="597728"/>
            </a:xfrm>
            <a:custGeom>
              <a:avLst/>
              <a:gdLst>
                <a:gd name="connsiteX0" fmla="*/ 156115 w 246983"/>
                <a:gd name="connsiteY0" fmla="*/ 0 h 246983"/>
                <a:gd name="connsiteX1" fmla="*/ 0 w 246983"/>
                <a:gd name="connsiteY1" fmla="*/ 156210 h 246983"/>
                <a:gd name="connsiteX2" fmla="*/ 0 w 246983"/>
                <a:gd name="connsiteY2" fmla="*/ 246983 h 246983"/>
                <a:gd name="connsiteX3" fmla="*/ 246983 w 246983"/>
                <a:gd name="connsiteY3" fmla="*/ 0 h 246983"/>
              </a:gdLst>
              <a:ahLst/>
              <a:cxnLst>
                <a:cxn ang="0">
                  <a:pos x="connsiteX0" y="connsiteY0"/>
                </a:cxn>
                <a:cxn ang="0">
                  <a:pos x="connsiteX1" y="connsiteY1"/>
                </a:cxn>
                <a:cxn ang="0">
                  <a:pos x="connsiteX2" y="connsiteY2"/>
                </a:cxn>
                <a:cxn ang="0">
                  <a:pos x="connsiteX3" y="connsiteY3"/>
                </a:cxn>
              </a:cxnLst>
              <a:rect l="l" t="t" r="r" b="b"/>
              <a:pathLst>
                <a:path w="246983" h="246983">
                  <a:moveTo>
                    <a:pt x="156115" y="0"/>
                  </a:moveTo>
                  <a:lnTo>
                    <a:pt x="0" y="156210"/>
                  </a:lnTo>
                  <a:lnTo>
                    <a:pt x="0" y="246983"/>
                  </a:lnTo>
                  <a:lnTo>
                    <a:pt x="246983" y="0"/>
                  </a:lnTo>
                  <a:close/>
                </a:path>
              </a:pathLst>
            </a:custGeom>
            <a:grpFill/>
            <a:ln w="9525" cap="flat">
              <a:noFill/>
              <a:prstDash val="solid"/>
              <a:miter/>
            </a:ln>
          </p:spPr>
          <p:txBody>
            <a:bodyPr rtlCol="0" anchor="ctr"/>
            <a:lstStyle/>
            <a:p>
              <a:endParaRPr lang="en-GB"/>
            </a:p>
          </p:txBody>
        </p:sp>
        <p:sp>
          <p:nvSpPr>
            <p:cNvPr id="55" name="任意多边形: 形状 54">
              <a:extLst>
                <a:ext uri="{FF2B5EF4-FFF2-40B4-BE49-F238E27FC236}">
                  <a16:creationId xmlns:a16="http://schemas.microsoft.com/office/drawing/2014/main" id="{E82ED300-D935-4DAC-993C-4FAD75943D93}"/>
                </a:ext>
              </a:extLst>
            </p:cNvPr>
            <p:cNvSpPr/>
            <p:nvPr/>
          </p:nvSpPr>
          <p:spPr>
            <a:xfrm>
              <a:off x="332820" y="-891491"/>
              <a:ext cx="156519" cy="156289"/>
            </a:xfrm>
            <a:custGeom>
              <a:avLst/>
              <a:gdLst>
                <a:gd name="connsiteX0" fmla="*/ 40958 w 64674"/>
                <a:gd name="connsiteY0" fmla="*/ 0 h 64579"/>
                <a:gd name="connsiteX1" fmla="*/ 0 w 64674"/>
                <a:gd name="connsiteY1" fmla="*/ 40862 h 64579"/>
                <a:gd name="connsiteX2" fmla="*/ 0 w 64674"/>
                <a:gd name="connsiteY2" fmla="*/ 64580 h 64579"/>
                <a:gd name="connsiteX3" fmla="*/ 64675 w 64674"/>
                <a:gd name="connsiteY3" fmla="*/ 0 h 64579"/>
              </a:gdLst>
              <a:ahLst/>
              <a:cxnLst>
                <a:cxn ang="0">
                  <a:pos x="connsiteX0" y="connsiteY0"/>
                </a:cxn>
                <a:cxn ang="0">
                  <a:pos x="connsiteX1" y="connsiteY1"/>
                </a:cxn>
                <a:cxn ang="0">
                  <a:pos x="connsiteX2" y="connsiteY2"/>
                </a:cxn>
                <a:cxn ang="0">
                  <a:pos x="connsiteX3" y="connsiteY3"/>
                </a:cxn>
              </a:cxnLst>
              <a:rect l="l" t="t" r="r" b="b"/>
              <a:pathLst>
                <a:path w="64674" h="64579">
                  <a:moveTo>
                    <a:pt x="40958" y="0"/>
                  </a:moveTo>
                  <a:lnTo>
                    <a:pt x="0" y="40862"/>
                  </a:lnTo>
                  <a:lnTo>
                    <a:pt x="0" y="64580"/>
                  </a:lnTo>
                  <a:lnTo>
                    <a:pt x="64675" y="0"/>
                  </a:lnTo>
                  <a:close/>
                </a:path>
              </a:pathLst>
            </a:custGeom>
            <a:grpFill/>
            <a:ln w="9525" cap="flat">
              <a:noFill/>
              <a:prstDash val="solid"/>
              <a:miter/>
            </a:ln>
          </p:spPr>
          <p:txBody>
            <a:bodyPr rtlCol="0" anchor="ctr"/>
            <a:lstStyle/>
            <a:p>
              <a:endParaRPr lang="en-GB"/>
            </a:p>
          </p:txBody>
        </p:sp>
        <p:sp>
          <p:nvSpPr>
            <p:cNvPr id="56" name="任意多边形: 形状 55">
              <a:extLst>
                <a:ext uri="{FF2B5EF4-FFF2-40B4-BE49-F238E27FC236}">
                  <a16:creationId xmlns:a16="http://schemas.microsoft.com/office/drawing/2014/main" id="{EE71B518-E653-4BA6-B984-AA3A567B9017}"/>
                </a:ext>
              </a:extLst>
            </p:cNvPr>
            <p:cNvSpPr/>
            <p:nvPr/>
          </p:nvSpPr>
          <p:spPr>
            <a:xfrm>
              <a:off x="-1083009" y="-917999"/>
              <a:ext cx="577672" cy="2371551"/>
            </a:xfrm>
            <a:custGeom>
              <a:avLst/>
              <a:gdLst>
                <a:gd name="connsiteX0" fmla="*/ 95441 w 238696"/>
                <a:gd name="connsiteY0" fmla="*/ 0 h 979932"/>
                <a:gd name="connsiteX1" fmla="*/ 0 w 238696"/>
                <a:gd name="connsiteY1" fmla="*/ 95345 h 979932"/>
                <a:gd name="connsiteX2" fmla="*/ 0 w 238696"/>
                <a:gd name="connsiteY2" fmla="*/ 979932 h 979932"/>
                <a:gd name="connsiteX3" fmla="*/ 238697 w 238696"/>
                <a:gd name="connsiteY3" fmla="*/ 741236 h 979932"/>
                <a:gd name="connsiteX4" fmla="*/ 238697 w 238696"/>
                <a:gd name="connsiteY4" fmla="*/ 0 h 9799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696" h="979932">
                  <a:moveTo>
                    <a:pt x="95441" y="0"/>
                  </a:moveTo>
                  <a:lnTo>
                    <a:pt x="0" y="95345"/>
                  </a:lnTo>
                  <a:lnTo>
                    <a:pt x="0" y="979932"/>
                  </a:lnTo>
                  <a:lnTo>
                    <a:pt x="238697" y="741236"/>
                  </a:lnTo>
                  <a:lnTo>
                    <a:pt x="238697" y="0"/>
                  </a:lnTo>
                  <a:close/>
                </a:path>
              </a:pathLst>
            </a:custGeom>
            <a:grpFill/>
            <a:ln w="9525" cap="flat">
              <a:noFill/>
              <a:prstDash val="solid"/>
              <a:miter/>
            </a:ln>
          </p:spPr>
          <p:txBody>
            <a:bodyPr rtlCol="0" anchor="ctr"/>
            <a:lstStyle/>
            <a:p>
              <a:endParaRPr lang="en-GB"/>
            </a:p>
          </p:txBody>
        </p:sp>
        <p:sp>
          <p:nvSpPr>
            <p:cNvPr id="57" name="任意多边形: 形状 56">
              <a:extLst>
                <a:ext uri="{FF2B5EF4-FFF2-40B4-BE49-F238E27FC236}">
                  <a16:creationId xmlns:a16="http://schemas.microsoft.com/office/drawing/2014/main" id="{2B8A2129-4A60-4698-BD2B-D8131D48FFA3}"/>
                </a:ext>
              </a:extLst>
            </p:cNvPr>
            <p:cNvSpPr/>
            <p:nvPr/>
          </p:nvSpPr>
          <p:spPr>
            <a:xfrm>
              <a:off x="-1059727" y="-917999"/>
              <a:ext cx="372974" cy="82294"/>
            </a:xfrm>
            <a:custGeom>
              <a:avLst/>
              <a:gdLst>
                <a:gd name="connsiteX0" fmla="*/ 34004 w 154114"/>
                <a:gd name="connsiteY0" fmla="*/ 0 h 34004"/>
                <a:gd name="connsiteX1" fmla="*/ 0 w 154114"/>
                <a:gd name="connsiteY1" fmla="*/ 34004 h 34004"/>
                <a:gd name="connsiteX2" fmla="*/ 120110 w 154114"/>
                <a:gd name="connsiteY2" fmla="*/ 34004 h 34004"/>
                <a:gd name="connsiteX3" fmla="*/ 154115 w 154114"/>
                <a:gd name="connsiteY3" fmla="*/ 0 h 34004"/>
              </a:gdLst>
              <a:ahLst/>
              <a:cxnLst>
                <a:cxn ang="0">
                  <a:pos x="connsiteX0" y="connsiteY0"/>
                </a:cxn>
                <a:cxn ang="0">
                  <a:pos x="connsiteX1" y="connsiteY1"/>
                </a:cxn>
                <a:cxn ang="0">
                  <a:pos x="connsiteX2" y="connsiteY2"/>
                </a:cxn>
                <a:cxn ang="0">
                  <a:pos x="connsiteX3" y="connsiteY3"/>
                </a:cxn>
              </a:cxnLst>
              <a:rect l="l" t="t" r="r" b="b"/>
              <a:pathLst>
                <a:path w="154114" h="34004">
                  <a:moveTo>
                    <a:pt x="34004" y="0"/>
                  </a:moveTo>
                  <a:lnTo>
                    <a:pt x="0" y="34004"/>
                  </a:lnTo>
                  <a:lnTo>
                    <a:pt x="120110" y="34004"/>
                  </a:lnTo>
                  <a:lnTo>
                    <a:pt x="154115" y="0"/>
                  </a:lnTo>
                  <a:close/>
                </a:path>
              </a:pathLst>
            </a:custGeom>
            <a:grpFill/>
            <a:ln w="9525" cap="flat">
              <a:noFill/>
              <a:prstDash val="solid"/>
              <a:miter/>
            </a:ln>
          </p:spPr>
          <p:txBody>
            <a:bodyPr rtlCol="0" anchor="ctr"/>
            <a:lstStyle/>
            <a:p>
              <a:endParaRPr lang="en-GB"/>
            </a:p>
          </p:txBody>
        </p:sp>
        <p:sp>
          <p:nvSpPr>
            <p:cNvPr id="58" name="任意多边形: 形状 57">
              <a:extLst>
                <a:ext uri="{FF2B5EF4-FFF2-40B4-BE49-F238E27FC236}">
                  <a16:creationId xmlns:a16="http://schemas.microsoft.com/office/drawing/2014/main" id="{7846CFF9-B0B4-44C8-A31B-6E713F36F93A}"/>
                </a:ext>
              </a:extLst>
            </p:cNvPr>
            <p:cNvSpPr/>
            <p:nvPr/>
          </p:nvSpPr>
          <p:spPr>
            <a:xfrm>
              <a:off x="-794403" y="-917999"/>
              <a:ext cx="1330537" cy="425532"/>
            </a:xfrm>
            <a:custGeom>
              <a:avLst/>
              <a:gdLst>
                <a:gd name="connsiteX0" fmla="*/ 175927 w 549782"/>
                <a:gd name="connsiteY0" fmla="*/ 0 h 175831"/>
                <a:gd name="connsiteX1" fmla="*/ 0 w 549782"/>
                <a:gd name="connsiteY1" fmla="*/ 175832 h 175831"/>
                <a:gd name="connsiteX2" fmla="*/ 373856 w 549782"/>
                <a:gd name="connsiteY2" fmla="*/ 175832 h 175831"/>
                <a:gd name="connsiteX3" fmla="*/ 549783 w 549782"/>
                <a:gd name="connsiteY3" fmla="*/ 0 h 175831"/>
              </a:gdLst>
              <a:ahLst/>
              <a:cxnLst>
                <a:cxn ang="0">
                  <a:pos x="connsiteX0" y="connsiteY0"/>
                </a:cxn>
                <a:cxn ang="0">
                  <a:pos x="connsiteX1" y="connsiteY1"/>
                </a:cxn>
                <a:cxn ang="0">
                  <a:pos x="connsiteX2" y="connsiteY2"/>
                </a:cxn>
                <a:cxn ang="0">
                  <a:pos x="connsiteX3" y="connsiteY3"/>
                </a:cxn>
              </a:cxnLst>
              <a:rect l="l" t="t" r="r" b="b"/>
              <a:pathLst>
                <a:path w="549782" h="175831">
                  <a:moveTo>
                    <a:pt x="175927" y="0"/>
                  </a:moveTo>
                  <a:lnTo>
                    <a:pt x="0" y="175832"/>
                  </a:lnTo>
                  <a:lnTo>
                    <a:pt x="373856" y="175832"/>
                  </a:lnTo>
                  <a:lnTo>
                    <a:pt x="549783" y="0"/>
                  </a:lnTo>
                  <a:close/>
                </a:path>
              </a:pathLst>
            </a:custGeom>
            <a:grpFill/>
            <a:ln w="9525" cap="flat">
              <a:noFill/>
              <a:prstDash val="solid"/>
              <a:miter/>
            </a:ln>
          </p:spPr>
          <p:txBody>
            <a:bodyPr rtlCol="0" anchor="ctr"/>
            <a:lstStyle/>
            <a:p>
              <a:endParaRPr lang="en-GB"/>
            </a:p>
          </p:txBody>
        </p:sp>
        <p:sp>
          <p:nvSpPr>
            <p:cNvPr id="59" name="任意多边形: 形状 58">
              <a:extLst>
                <a:ext uri="{FF2B5EF4-FFF2-40B4-BE49-F238E27FC236}">
                  <a16:creationId xmlns:a16="http://schemas.microsoft.com/office/drawing/2014/main" id="{9998BBF3-8275-460B-AF14-FE7AD5D86687}"/>
                </a:ext>
              </a:extLst>
            </p:cNvPr>
            <p:cNvSpPr/>
            <p:nvPr/>
          </p:nvSpPr>
          <p:spPr>
            <a:xfrm>
              <a:off x="1265490" y="-917999"/>
              <a:ext cx="675181" cy="675181"/>
            </a:xfrm>
            <a:custGeom>
              <a:avLst/>
              <a:gdLst>
                <a:gd name="connsiteX0" fmla="*/ 0 w 278987"/>
                <a:gd name="connsiteY0" fmla="*/ 0 h 278987"/>
                <a:gd name="connsiteX1" fmla="*/ 0 w 278987"/>
                <a:gd name="connsiteY1" fmla="*/ 278987 h 278987"/>
                <a:gd name="connsiteX2" fmla="*/ 278987 w 278987"/>
                <a:gd name="connsiteY2" fmla="*/ 0 h 278987"/>
              </a:gdLst>
              <a:ahLst/>
              <a:cxnLst>
                <a:cxn ang="0">
                  <a:pos x="connsiteX0" y="connsiteY0"/>
                </a:cxn>
                <a:cxn ang="0">
                  <a:pos x="connsiteX1" y="connsiteY1"/>
                </a:cxn>
                <a:cxn ang="0">
                  <a:pos x="connsiteX2" y="connsiteY2"/>
                </a:cxn>
              </a:cxnLst>
              <a:rect l="l" t="t" r="r" b="b"/>
              <a:pathLst>
                <a:path w="278987" h="278987">
                  <a:moveTo>
                    <a:pt x="0" y="0"/>
                  </a:moveTo>
                  <a:lnTo>
                    <a:pt x="0" y="278987"/>
                  </a:lnTo>
                  <a:lnTo>
                    <a:pt x="278987" y="0"/>
                  </a:lnTo>
                  <a:close/>
                </a:path>
              </a:pathLst>
            </a:custGeom>
            <a:grpFill/>
            <a:ln w="9525" cap="flat">
              <a:noFill/>
              <a:prstDash val="solid"/>
              <a:miter/>
            </a:ln>
          </p:spPr>
          <p:txBody>
            <a:bodyPr rtlCol="0" anchor="ctr"/>
            <a:lstStyle/>
            <a:p>
              <a:endParaRPr lang="en-GB"/>
            </a:p>
          </p:txBody>
        </p:sp>
        <p:sp>
          <p:nvSpPr>
            <p:cNvPr id="60" name="任意多边形: 形状 59">
              <a:extLst>
                <a:ext uri="{FF2B5EF4-FFF2-40B4-BE49-F238E27FC236}">
                  <a16:creationId xmlns:a16="http://schemas.microsoft.com/office/drawing/2014/main" id="{1E583A75-22C4-4BFC-B61B-D80642DEC972}"/>
                </a:ext>
              </a:extLst>
            </p:cNvPr>
            <p:cNvSpPr/>
            <p:nvPr/>
          </p:nvSpPr>
          <p:spPr>
            <a:xfrm>
              <a:off x="-1083009" y="-614180"/>
              <a:ext cx="777068" cy="776838"/>
            </a:xfrm>
            <a:custGeom>
              <a:avLst/>
              <a:gdLst>
                <a:gd name="connsiteX0" fmla="*/ 0 w 321087"/>
                <a:gd name="connsiteY0" fmla="*/ 320993 h 320992"/>
                <a:gd name="connsiteX1" fmla="*/ 321088 w 321087"/>
                <a:gd name="connsiteY1" fmla="*/ 0 h 320992"/>
                <a:gd name="connsiteX2" fmla="*/ 200692 w 321087"/>
                <a:gd name="connsiteY2" fmla="*/ 0 h 320992"/>
                <a:gd name="connsiteX3" fmla="*/ 0 w 321087"/>
                <a:gd name="connsiteY3" fmla="*/ 200692 h 320992"/>
              </a:gdLst>
              <a:ahLst/>
              <a:cxnLst>
                <a:cxn ang="0">
                  <a:pos x="connsiteX0" y="connsiteY0"/>
                </a:cxn>
                <a:cxn ang="0">
                  <a:pos x="connsiteX1" y="connsiteY1"/>
                </a:cxn>
                <a:cxn ang="0">
                  <a:pos x="connsiteX2" y="connsiteY2"/>
                </a:cxn>
                <a:cxn ang="0">
                  <a:pos x="connsiteX3" y="connsiteY3"/>
                </a:cxn>
              </a:cxnLst>
              <a:rect l="l" t="t" r="r" b="b"/>
              <a:pathLst>
                <a:path w="321087" h="320992">
                  <a:moveTo>
                    <a:pt x="0" y="320993"/>
                  </a:moveTo>
                  <a:lnTo>
                    <a:pt x="321088" y="0"/>
                  </a:lnTo>
                  <a:lnTo>
                    <a:pt x="200692" y="0"/>
                  </a:lnTo>
                  <a:lnTo>
                    <a:pt x="0" y="200692"/>
                  </a:lnTo>
                  <a:close/>
                </a:path>
              </a:pathLst>
            </a:custGeom>
            <a:grpFill/>
            <a:ln w="9525" cap="flat">
              <a:noFill/>
              <a:prstDash val="solid"/>
              <a:miter/>
            </a:ln>
          </p:spPr>
          <p:txBody>
            <a:bodyPr rtlCol="0" anchor="ctr"/>
            <a:lstStyle/>
            <a:p>
              <a:endParaRPr lang="en-GB"/>
            </a:p>
          </p:txBody>
        </p:sp>
        <p:sp>
          <p:nvSpPr>
            <p:cNvPr id="61" name="任意多边形: 形状 60">
              <a:extLst>
                <a:ext uri="{FF2B5EF4-FFF2-40B4-BE49-F238E27FC236}">
                  <a16:creationId xmlns:a16="http://schemas.microsoft.com/office/drawing/2014/main" id="{CD7A636B-F52E-4EA9-A54D-0631B10CE145}"/>
                </a:ext>
              </a:extLst>
            </p:cNvPr>
            <p:cNvSpPr/>
            <p:nvPr/>
          </p:nvSpPr>
          <p:spPr>
            <a:xfrm>
              <a:off x="-875774" y="-917999"/>
              <a:ext cx="1385863" cy="1385631"/>
            </a:xfrm>
            <a:custGeom>
              <a:avLst/>
              <a:gdLst>
                <a:gd name="connsiteX0" fmla="*/ 312420 w 572643"/>
                <a:gd name="connsiteY0" fmla="*/ 0 h 572547"/>
                <a:gd name="connsiteX1" fmla="*/ 0 w 572643"/>
                <a:gd name="connsiteY1" fmla="*/ 312325 h 572547"/>
                <a:gd name="connsiteX2" fmla="*/ 0 w 572643"/>
                <a:gd name="connsiteY2" fmla="*/ 572548 h 572547"/>
                <a:gd name="connsiteX3" fmla="*/ 572643 w 572643"/>
                <a:gd name="connsiteY3" fmla="*/ 0 h 572547"/>
              </a:gdLst>
              <a:ahLst/>
              <a:cxnLst>
                <a:cxn ang="0">
                  <a:pos x="connsiteX0" y="connsiteY0"/>
                </a:cxn>
                <a:cxn ang="0">
                  <a:pos x="connsiteX1" y="connsiteY1"/>
                </a:cxn>
                <a:cxn ang="0">
                  <a:pos x="connsiteX2" y="connsiteY2"/>
                </a:cxn>
                <a:cxn ang="0">
                  <a:pos x="connsiteX3" y="connsiteY3"/>
                </a:cxn>
              </a:cxnLst>
              <a:rect l="l" t="t" r="r" b="b"/>
              <a:pathLst>
                <a:path w="572643" h="572547">
                  <a:moveTo>
                    <a:pt x="312420" y="0"/>
                  </a:moveTo>
                  <a:lnTo>
                    <a:pt x="0" y="312325"/>
                  </a:lnTo>
                  <a:lnTo>
                    <a:pt x="0" y="572548"/>
                  </a:lnTo>
                  <a:lnTo>
                    <a:pt x="572643" y="0"/>
                  </a:lnTo>
                  <a:close/>
                </a:path>
              </a:pathLst>
            </a:custGeom>
            <a:grpFill/>
            <a:ln w="9525" cap="flat">
              <a:noFill/>
              <a:prstDash val="solid"/>
              <a:miter/>
            </a:ln>
          </p:spPr>
          <p:txBody>
            <a:bodyPr rtlCol="0" anchor="ctr"/>
            <a:lstStyle/>
            <a:p>
              <a:endParaRPr lang="en-GB"/>
            </a:p>
          </p:txBody>
        </p:sp>
        <p:sp>
          <p:nvSpPr>
            <p:cNvPr id="62" name="任意多边形: 形状 61">
              <a:extLst>
                <a:ext uri="{FF2B5EF4-FFF2-40B4-BE49-F238E27FC236}">
                  <a16:creationId xmlns:a16="http://schemas.microsoft.com/office/drawing/2014/main" id="{0C681552-8309-47DB-9A48-61C514203817}"/>
                </a:ext>
              </a:extLst>
            </p:cNvPr>
            <p:cNvSpPr/>
            <p:nvPr/>
          </p:nvSpPr>
          <p:spPr>
            <a:xfrm>
              <a:off x="1582221" y="-1005135"/>
              <a:ext cx="567300" cy="567300"/>
            </a:xfrm>
            <a:custGeom>
              <a:avLst/>
              <a:gdLst>
                <a:gd name="connsiteX0" fmla="*/ 94583 w 234410"/>
                <a:gd name="connsiteY0" fmla="*/ 0 h 234410"/>
                <a:gd name="connsiteX1" fmla="*/ 0 w 234410"/>
                <a:gd name="connsiteY1" fmla="*/ 94583 h 234410"/>
                <a:gd name="connsiteX2" fmla="*/ 0 w 234410"/>
                <a:gd name="connsiteY2" fmla="*/ 234410 h 234410"/>
                <a:gd name="connsiteX3" fmla="*/ 234410 w 234410"/>
                <a:gd name="connsiteY3" fmla="*/ 0 h 234410"/>
              </a:gdLst>
              <a:ahLst/>
              <a:cxnLst>
                <a:cxn ang="0">
                  <a:pos x="connsiteX0" y="connsiteY0"/>
                </a:cxn>
                <a:cxn ang="0">
                  <a:pos x="connsiteX1" y="connsiteY1"/>
                </a:cxn>
                <a:cxn ang="0">
                  <a:pos x="connsiteX2" y="connsiteY2"/>
                </a:cxn>
                <a:cxn ang="0">
                  <a:pos x="connsiteX3" y="connsiteY3"/>
                </a:cxn>
              </a:cxnLst>
              <a:rect l="l" t="t" r="r" b="b"/>
              <a:pathLst>
                <a:path w="234410" h="234410">
                  <a:moveTo>
                    <a:pt x="94583" y="0"/>
                  </a:moveTo>
                  <a:lnTo>
                    <a:pt x="0" y="94583"/>
                  </a:lnTo>
                  <a:lnTo>
                    <a:pt x="0" y="234410"/>
                  </a:lnTo>
                  <a:lnTo>
                    <a:pt x="234410" y="0"/>
                  </a:lnTo>
                  <a:close/>
                </a:path>
              </a:pathLst>
            </a:custGeom>
            <a:grpFill/>
            <a:ln w="9525" cap="flat">
              <a:noFill/>
              <a:prstDash val="solid"/>
              <a:miter/>
            </a:ln>
          </p:spPr>
          <p:txBody>
            <a:bodyPr rtlCol="0" anchor="ctr"/>
            <a:lstStyle/>
            <a:p>
              <a:endParaRPr lang="en-GB"/>
            </a:p>
          </p:txBody>
        </p:sp>
      </p:grpSp>
      <p:grpSp>
        <p:nvGrpSpPr>
          <p:cNvPr id="63" name="组合 62">
            <a:extLst>
              <a:ext uri="{FF2B5EF4-FFF2-40B4-BE49-F238E27FC236}">
                <a16:creationId xmlns:a16="http://schemas.microsoft.com/office/drawing/2014/main" id="{7E6F37A2-B8C3-4F3F-8899-88E1F112D72C}"/>
              </a:ext>
            </a:extLst>
          </p:cNvPr>
          <p:cNvGrpSpPr/>
          <p:nvPr userDrawn="1"/>
        </p:nvGrpSpPr>
        <p:grpSpPr>
          <a:xfrm>
            <a:off x="0" y="-186450"/>
            <a:ext cx="1295400" cy="1649017"/>
            <a:chOff x="-1083009" y="-1005135"/>
            <a:chExt cx="3232530" cy="4114943"/>
          </a:xfrm>
          <a:solidFill>
            <a:schemeClr val="accent1">
              <a:alpha val="50000"/>
            </a:schemeClr>
          </a:solidFill>
        </p:grpSpPr>
        <p:sp>
          <p:nvSpPr>
            <p:cNvPr id="64" name="任意多边形: 形状 63">
              <a:extLst>
                <a:ext uri="{FF2B5EF4-FFF2-40B4-BE49-F238E27FC236}">
                  <a16:creationId xmlns:a16="http://schemas.microsoft.com/office/drawing/2014/main" id="{3FB0F7FC-17F6-4DF2-B710-6C7D89BEC323}"/>
                </a:ext>
              </a:extLst>
            </p:cNvPr>
            <p:cNvSpPr/>
            <p:nvPr/>
          </p:nvSpPr>
          <p:spPr>
            <a:xfrm>
              <a:off x="-1083009" y="-618098"/>
              <a:ext cx="576058" cy="576058"/>
            </a:xfrm>
            <a:custGeom>
              <a:avLst/>
              <a:gdLst>
                <a:gd name="connsiteX0" fmla="*/ 0 w 238029"/>
                <a:gd name="connsiteY0" fmla="*/ 238030 h 238029"/>
                <a:gd name="connsiteX1" fmla="*/ 238030 w 238029"/>
                <a:gd name="connsiteY1" fmla="*/ 0 h 238029"/>
                <a:gd name="connsiteX2" fmla="*/ 0 w 238029"/>
                <a:gd name="connsiteY2" fmla="*/ 0 h 238029"/>
              </a:gdLst>
              <a:ahLst/>
              <a:cxnLst>
                <a:cxn ang="0">
                  <a:pos x="connsiteX0" y="connsiteY0"/>
                </a:cxn>
                <a:cxn ang="0">
                  <a:pos x="connsiteX1" y="connsiteY1"/>
                </a:cxn>
                <a:cxn ang="0">
                  <a:pos x="connsiteX2" y="connsiteY2"/>
                </a:cxn>
              </a:cxnLst>
              <a:rect l="l" t="t" r="r" b="b"/>
              <a:pathLst>
                <a:path w="238029" h="238029">
                  <a:moveTo>
                    <a:pt x="0" y="238030"/>
                  </a:moveTo>
                  <a:lnTo>
                    <a:pt x="238030" y="0"/>
                  </a:lnTo>
                  <a:lnTo>
                    <a:pt x="0" y="0"/>
                  </a:lnTo>
                  <a:close/>
                </a:path>
              </a:pathLst>
            </a:custGeom>
            <a:grpFill/>
            <a:ln w="9525" cap="flat">
              <a:noFill/>
              <a:prstDash val="solid"/>
              <a:miter/>
            </a:ln>
          </p:spPr>
          <p:txBody>
            <a:bodyPr rtlCol="0" anchor="ctr"/>
            <a:lstStyle/>
            <a:p>
              <a:endParaRPr lang="en-GB"/>
            </a:p>
          </p:txBody>
        </p:sp>
        <p:sp>
          <p:nvSpPr>
            <p:cNvPr id="65" name="任意多边形: 形状 64">
              <a:extLst>
                <a:ext uri="{FF2B5EF4-FFF2-40B4-BE49-F238E27FC236}">
                  <a16:creationId xmlns:a16="http://schemas.microsoft.com/office/drawing/2014/main" id="{E91F8FE7-65C8-44ED-B4D2-513634A19027}"/>
                </a:ext>
              </a:extLst>
            </p:cNvPr>
            <p:cNvSpPr/>
            <p:nvPr/>
          </p:nvSpPr>
          <p:spPr>
            <a:xfrm>
              <a:off x="-1083009" y="-583982"/>
              <a:ext cx="381502" cy="1052076"/>
            </a:xfrm>
            <a:custGeom>
              <a:avLst/>
              <a:gdLst>
                <a:gd name="connsiteX0" fmla="*/ 0 w 157638"/>
                <a:gd name="connsiteY0" fmla="*/ 434721 h 434721"/>
                <a:gd name="connsiteX1" fmla="*/ 157639 w 157638"/>
                <a:gd name="connsiteY1" fmla="*/ 277178 h 434721"/>
                <a:gd name="connsiteX2" fmla="*/ 157544 w 157638"/>
                <a:gd name="connsiteY2" fmla="*/ 0 h 434721"/>
                <a:gd name="connsiteX3" fmla="*/ 0 w 157638"/>
                <a:gd name="connsiteY3" fmla="*/ 157544 h 434721"/>
              </a:gdLst>
              <a:ahLst/>
              <a:cxnLst>
                <a:cxn ang="0">
                  <a:pos x="connsiteX0" y="connsiteY0"/>
                </a:cxn>
                <a:cxn ang="0">
                  <a:pos x="connsiteX1" y="connsiteY1"/>
                </a:cxn>
                <a:cxn ang="0">
                  <a:pos x="connsiteX2" y="connsiteY2"/>
                </a:cxn>
                <a:cxn ang="0">
                  <a:pos x="connsiteX3" y="connsiteY3"/>
                </a:cxn>
              </a:cxnLst>
              <a:rect l="l" t="t" r="r" b="b"/>
              <a:pathLst>
                <a:path w="157638" h="434721">
                  <a:moveTo>
                    <a:pt x="0" y="434721"/>
                  </a:moveTo>
                  <a:lnTo>
                    <a:pt x="157639" y="277178"/>
                  </a:lnTo>
                  <a:lnTo>
                    <a:pt x="157544" y="0"/>
                  </a:lnTo>
                  <a:lnTo>
                    <a:pt x="0" y="157544"/>
                  </a:lnTo>
                  <a:close/>
                </a:path>
              </a:pathLst>
            </a:custGeom>
            <a:grpFill/>
            <a:ln w="9525" cap="flat">
              <a:noFill/>
              <a:prstDash val="solid"/>
              <a:miter/>
            </a:ln>
          </p:spPr>
          <p:txBody>
            <a:bodyPr rtlCol="0" anchor="ctr"/>
            <a:lstStyle/>
            <a:p>
              <a:endParaRPr lang="en-GB"/>
            </a:p>
          </p:txBody>
        </p:sp>
        <p:sp>
          <p:nvSpPr>
            <p:cNvPr id="66" name="任意多边形: 形状 65">
              <a:extLst>
                <a:ext uri="{FF2B5EF4-FFF2-40B4-BE49-F238E27FC236}">
                  <a16:creationId xmlns:a16="http://schemas.microsoft.com/office/drawing/2014/main" id="{3899AEE2-0D6E-4598-847D-E86D4BE731C6}"/>
                </a:ext>
              </a:extLst>
            </p:cNvPr>
            <p:cNvSpPr/>
            <p:nvPr/>
          </p:nvSpPr>
          <p:spPr>
            <a:xfrm>
              <a:off x="-1007170" y="-258493"/>
              <a:ext cx="251954" cy="251954"/>
            </a:xfrm>
            <a:custGeom>
              <a:avLst/>
              <a:gdLst>
                <a:gd name="connsiteX0" fmla="*/ 38291 w 104108"/>
                <a:gd name="connsiteY0" fmla="*/ 104108 h 104108"/>
                <a:gd name="connsiteX1" fmla="*/ 104108 w 104108"/>
                <a:gd name="connsiteY1" fmla="*/ 38291 h 104108"/>
                <a:gd name="connsiteX2" fmla="*/ 104108 w 104108"/>
                <a:gd name="connsiteY2" fmla="*/ 0 h 104108"/>
                <a:gd name="connsiteX3" fmla="*/ 0 w 104108"/>
                <a:gd name="connsiteY3" fmla="*/ 104108 h 104108"/>
              </a:gdLst>
              <a:ahLst/>
              <a:cxnLst>
                <a:cxn ang="0">
                  <a:pos x="connsiteX0" y="connsiteY0"/>
                </a:cxn>
                <a:cxn ang="0">
                  <a:pos x="connsiteX1" y="connsiteY1"/>
                </a:cxn>
                <a:cxn ang="0">
                  <a:pos x="connsiteX2" y="connsiteY2"/>
                </a:cxn>
                <a:cxn ang="0">
                  <a:pos x="connsiteX3" y="connsiteY3"/>
                </a:cxn>
              </a:cxnLst>
              <a:rect l="l" t="t" r="r" b="b"/>
              <a:pathLst>
                <a:path w="104108" h="104108">
                  <a:moveTo>
                    <a:pt x="38291" y="104108"/>
                  </a:moveTo>
                  <a:lnTo>
                    <a:pt x="104108" y="38291"/>
                  </a:lnTo>
                  <a:lnTo>
                    <a:pt x="104108" y="0"/>
                  </a:lnTo>
                  <a:lnTo>
                    <a:pt x="0" y="104108"/>
                  </a:lnTo>
                  <a:close/>
                </a:path>
              </a:pathLst>
            </a:custGeom>
            <a:grpFill/>
            <a:ln w="9525" cap="flat">
              <a:noFill/>
              <a:prstDash val="solid"/>
              <a:miter/>
            </a:ln>
          </p:spPr>
          <p:txBody>
            <a:bodyPr rtlCol="0" anchor="ctr"/>
            <a:lstStyle/>
            <a:p>
              <a:endParaRPr lang="en-GB"/>
            </a:p>
          </p:txBody>
        </p:sp>
        <p:sp>
          <p:nvSpPr>
            <p:cNvPr id="67" name="任意多边形: 形状 66">
              <a:extLst>
                <a:ext uri="{FF2B5EF4-FFF2-40B4-BE49-F238E27FC236}">
                  <a16:creationId xmlns:a16="http://schemas.microsoft.com/office/drawing/2014/main" id="{C3B63FCF-D497-4859-85E0-39714BE584C1}"/>
                </a:ext>
              </a:extLst>
            </p:cNvPr>
            <p:cNvSpPr/>
            <p:nvPr/>
          </p:nvSpPr>
          <p:spPr>
            <a:xfrm>
              <a:off x="-1083009" y="959555"/>
              <a:ext cx="645905" cy="2150253"/>
            </a:xfrm>
            <a:custGeom>
              <a:avLst/>
              <a:gdLst>
                <a:gd name="connsiteX0" fmla="*/ 0 w 266890"/>
                <a:gd name="connsiteY0" fmla="*/ 888492 h 888491"/>
                <a:gd name="connsiteX1" fmla="*/ 266891 w 266890"/>
                <a:gd name="connsiteY1" fmla="*/ 621602 h 888491"/>
                <a:gd name="connsiteX2" fmla="*/ 266891 w 266890"/>
                <a:gd name="connsiteY2" fmla="*/ 0 h 888491"/>
                <a:gd name="connsiteX3" fmla="*/ 0 w 266890"/>
                <a:gd name="connsiteY3" fmla="*/ 266890 h 888491"/>
              </a:gdLst>
              <a:ahLst/>
              <a:cxnLst>
                <a:cxn ang="0">
                  <a:pos x="connsiteX0" y="connsiteY0"/>
                </a:cxn>
                <a:cxn ang="0">
                  <a:pos x="connsiteX1" y="connsiteY1"/>
                </a:cxn>
                <a:cxn ang="0">
                  <a:pos x="connsiteX2" y="connsiteY2"/>
                </a:cxn>
                <a:cxn ang="0">
                  <a:pos x="connsiteX3" y="connsiteY3"/>
                </a:cxn>
              </a:cxnLst>
              <a:rect l="l" t="t" r="r" b="b"/>
              <a:pathLst>
                <a:path w="266890" h="888491">
                  <a:moveTo>
                    <a:pt x="0" y="888492"/>
                  </a:moveTo>
                  <a:lnTo>
                    <a:pt x="266891" y="621602"/>
                  </a:lnTo>
                  <a:lnTo>
                    <a:pt x="266891" y="0"/>
                  </a:lnTo>
                  <a:lnTo>
                    <a:pt x="0" y="266890"/>
                  </a:lnTo>
                  <a:close/>
                </a:path>
              </a:pathLst>
            </a:custGeom>
            <a:grpFill/>
            <a:ln w="9525" cap="flat">
              <a:noFill/>
              <a:prstDash val="solid"/>
              <a:miter/>
            </a:ln>
          </p:spPr>
          <p:txBody>
            <a:bodyPr rtlCol="0" anchor="ctr"/>
            <a:lstStyle/>
            <a:p>
              <a:endParaRPr lang="en-GB"/>
            </a:p>
          </p:txBody>
        </p:sp>
        <p:sp>
          <p:nvSpPr>
            <p:cNvPr id="68" name="任意多边形: 形状 67">
              <a:extLst>
                <a:ext uri="{FF2B5EF4-FFF2-40B4-BE49-F238E27FC236}">
                  <a16:creationId xmlns:a16="http://schemas.microsoft.com/office/drawing/2014/main" id="{E8D1C113-8D30-4338-9289-BD7013A6B1BD}"/>
                </a:ext>
              </a:extLst>
            </p:cNvPr>
            <p:cNvSpPr/>
            <p:nvPr/>
          </p:nvSpPr>
          <p:spPr>
            <a:xfrm>
              <a:off x="-812844" y="-878120"/>
              <a:ext cx="222677" cy="222677"/>
            </a:xfrm>
            <a:custGeom>
              <a:avLst/>
              <a:gdLst>
                <a:gd name="connsiteX0" fmla="*/ 33814 w 92011"/>
                <a:gd name="connsiteY0" fmla="*/ 92012 h 92011"/>
                <a:gd name="connsiteX1" fmla="*/ 92011 w 92011"/>
                <a:gd name="connsiteY1" fmla="*/ 33909 h 92011"/>
                <a:gd name="connsiteX2" fmla="*/ 92011 w 92011"/>
                <a:gd name="connsiteY2" fmla="*/ 0 h 92011"/>
                <a:gd name="connsiteX3" fmla="*/ 0 w 92011"/>
                <a:gd name="connsiteY3" fmla="*/ 92012 h 92011"/>
              </a:gdLst>
              <a:ahLst/>
              <a:cxnLst>
                <a:cxn ang="0">
                  <a:pos x="connsiteX0" y="connsiteY0"/>
                </a:cxn>
                <a:cxn ang="0">
                  <a:pos x="connsiteX1" y="connsiteY1"/>
                </a:cxn>
                <a:cxn ang="0">
                  <a:pos x="connsiteX2" y="connsiteY2"/>
                </a:cxn>
                <a:cxn ang="0">
                  <a:pos x="connsiteX3" y="connsiteY3"/>
                </a:cxn>
              </a:cxnLst>
              <a:rect l="l" t="t" r="r" b="b"/>
              <a:pathLst>
                <a:path w="92011" h="92011">
                  <a:moveTo>
                    <a:pt x="33814" y="92012"/>
                  </a:moveTo>
                  <a:lnTo>
                    <a:pt x="92011" y="33909"/>
                  </a:lnTo>
                  <a:lnTo>
                    <a:pt x="92011" y="0"/>
                  </a:lnTo>
                  <a:lnTo>
                    <a:pt x="0" y="92012"/>
                  </a:lnTo>
                  <a:close/>
                </a:path>
              </a:pathLst>
            </a:custGeom>
            <a:grpFill/>
            <a:ln w="9525" cap="flat">
              <a:noFill/>
              <a:prstDash val="solid"/>
              <a:miter/>
            </a:ln>
          </p:spPr>
          <p:txBody>
            <a:bodyPr rtlCol="0" anchor="ctr"/>
            <a:lstStyle/>
            <a:p>
              <a:endParaRPr lang="en-GB"/>
            </a:p>
          </p:txBody>
        </p:sp>
        <p:sp>
          <p:nvSpPr>
            <p:cNvPr id="69" name="任意多边形: 形状 68">
              <a:extLst>
                <a:ext uri="{FF2B5EF4-FFF2-40B4-BE49-F238E27FC236}">
                  <a16:creationId xmlns:a16="http://schemas.microsoft.com/office/drawing/2014/main" id="{609B540B-3D16-49D2-9AF2-66B53A313EC4}"/>
                </a:ext>
              </a:extLst>
            </p:cNvPr>
            <p:cNvSpPr/>
            <p:nvPr/>
          </p:nvSpPr>
          <p:spPr>
            <a:xfrm>
              <a:off x="-1083009" y="-725750"/>
              <a:ext cx="1625138" cy="2994864"/>
            </a:xfrm>
            <a:custGeom>
              <a:avLst/>
              <a:gdLst>
                <a:gd name="connsiteX0" fmla="*/ 0 w 671512"/>
                <a:gd name="connsiteY0" fmla="*/ 1237488 h 1237487"/>
                <a:gd name="connsiteX1" fmla="*/ 671513 w 671512"/>
                <a:gd name="connsiteY1" fmla="*/ 565976 h 1237487"/>
                <a:gd name="connsiteX2" fmla="*/ 671513 w 671512"/>
                <a:gd name="connsiteY2" fmla="*/ 0 h 1237487"/>
                <a:gd name="connsiteX3" fmla="*/ 0 w 671512"/>
                <a:gd name="connsiteY3" fmla="*/ 671608 h 1237487"/>
              </a:gdLst>
              <a:ahLst/>
              <a:cxnLst>
                <a:cxn ang="0">
                  <a:pos x="connsiteX0" y="connsiteY0"/>
                </a:cxn>
                <a:cxn ang="0">
                  <a:pos x="connsiteX1" y="connsiteY1"/>
                </a:cxn>
                <a:cxn ang="0">
                  <a:pos x="connsiteX2" y="connsiteY2"/>
                </a:cxn>
                <a:cxn ang="0">
                  <a:pos x="connsiteX3" y="connsiteY3"/>
                </a:cxn>
              </a:cxnLst>
              <a:rect l="l" t="t" r="r" b="b"/>
              <a:pathLst>
                <a:path w="671512" h="1237487">
                  <a:moveTo>
                    <a:pt x="0" y="1237488"/>
                  </a:moveTo>
                  <a:lnTo>
                    <a:pt x="671513" y="565976"/>
                  </a:lnTo>
                  <a:lnTo>
                    <a:pt x="671513" y="0"/>
                  </a:lnTo>
                  <a:lnTo>
                    <a:pt x="0" y="671608"/>
                  </a:lnTo>
                  <a:close/>
                </a:path>
              </a:pathLst>
            </a:custGeom>
            <a:grpFill/>
            <a:ln w="9525" cap="flat">
              <a:noFill/>
              <a:prstDash val="solid"/>
              <a:miter/>
            </a:ln>
          </p:spPr>
          <p:txBody>
            <a:bodyPr rtlCol="0" anchor="ctr"/>
            <a:lstStyle/>
            <a:p>
              <a:endParaRPr lang="en-GB"/>
            </a:p>
          </p:txBody>
        </p:sp>
        <p:sp>
          <p:nvSpPr>
            <p:cNvPr id="70" name="任意多边形: 形状 69">
              <a:extLst>
                <a:ext uri="{FF2B5EF4-FFF2-40B4-BE49-F238E27FC236}">
                  <a16:creationId xmlns:a16="http://schemas.microsoft.com/office/drawing/2014/main" id="{EC43DFFE-8F4C-46AE-AB32-56E99D3B6523}"/>
                </a:ext>
              </a:extLst>
            </p:cNvPr>
            <p:cNvSpPr/>
            <p:nvPr/>
          </p:nvSpPr>
          <p:spPr>
            <a:xfrm>
              <a:off x="-1083009" y="288292"/>
              <a:ext cx="1508728" cy="1508728"/>
            </a:xfrm>
            <a:custGeom>
              <a:avLst/>
              <a:gdLst>
                <a:gd name="connsiteX0" fmla="*/ 0 w 623411"/>
                <a:gd name="connsiteY0" fmla="*/ 623411 h 623411"/>
                <a:gd name="connsiteX1" fmla="*/ 623411 w 623411"/>
                <a:gd name="connsiteY1" fmla="*/ 0 h 623411"/>
                <a:gd name="connsiteX2" fmla="*/ 211550 w 623411"/>
                <a:gd name="connsiteY2" fmla="*/ 0 h 623411"/>
                <a:gd name="connsiteX3" fmla="*/ 0 w 623411"/>
                <a:gd name="connsiteY3" fmla="*/ 211550 h 623411"/>
              </a:gdLst>
              <a:ahLst/>
              <a:cxnLst>
                <a:cxn ang="0">
                  <a:pos x="connsiteX0" y="connsiteY0"/>
                </a:cxn>
                <a:cxn ang="0">
                  <a:pos x="connsiteX1" y="connsiteY1"/>
                </a:cxn>
                <a:cxn ang="0">
                  <a:pos x="connsiteX2" y="connsiteY2"/>
                </a:cxn>
                <a:cxn ang="0">
                  <a:pos x="connsiteX3" y="connsiteY3"/>
                </a:cxn>
              </a:cxnLst>
              <a:rect l="l" t="t" r="r" b="b"/>
              <a:pathLst>
                <a:path w="623411" h="623411">
                  <a:moveTo>
                    <a:pt x="0" y="623411"/>
                  </a:moveTo>
                  <a:lnTo>
                    <a:pt x="623411" y="0"/>
                  </a:lnTo>
                  <a:lnTo>
                    <a:pt x="211550" y="0"/>
                  </a:lnTo>
                  <a:lnTo>
                    <a:pt x="0" y="211550"/>
                  </a:lnTo>
                  <a:close/>
                </a:path>
              </a:pathLst>
            </a:custGeom>
            <a:grpFill/>
            <a:ln w="9525" cap="flat">
              <a:noFill/>
              <a:prstDash val="solid"/>
              <a:miter/>
            </a:ln>
          </p:spPr>
          <p:txBody>
            <a:bodyPr rtlCol="0" anchor="ctr"/>
            <a:lstStyle/>
            <a:p>
              <a:endParaRPr lang="en-GB"/>
            </a:p>
          </p:txBody>
        </p:sp>
        <p:sp>
          <p:nvSpPr>
            <p:cNvPr id="71" name="任意多边形: 形状 70">
              <a:extLst>
                <a:ext uri="{FF2B5EF4-FFF2-40B4-BE49-F238E27FC236}">
                  <a16:creationId xmlns:a16="http://schemas.microsoft.com/office/drawing/2014/main" id="{6DE9787E-AAFB-4BCA-B60D-DCEF2117D542}"/>
                </a:ext>
              </a:extLst>
            </p:cNvPr>
            <p:cNvSpPr/>
            <p:nvPr/>
          </p:nvSpPr>
          <p:spPr>
            <a:xfrm>
              <a:off x="-1083009" y="-917999"/>
              <a:ext cx="2160627" cy="2160395"/>
            </a:xfrm>
            <a:custGeom>
              <a:avLst/>
              <a:gdLst>
                <a:gd name="connsiteX0" fmla="*/ 272320 w 892778"/>
                <a:gd name="connsiteY0" fmla="*/ 0 h 892682"/>
                <a:gd name="connsiteX1" fmla="*/ 0 w 892778"/>
                <a:gd name="connsiteY1" fmla="*/ 272320 h 892682"/>
                <a:gd name="connsiteX2" fmla="*/ 0 w 892778"/>
                <a:gd name="connsiteY2" fmla="*/ 892683 h 892682"/>
                <a:gd name="connsiteX3" fmla="*/ 892778 w 892778"/>
                <a:gd name="connsiteY3" fmla="*/ 0 h 892682"/>
              </a:gdLst>
              <a:ahLst/>
              <a:cxnLst>
                <a:cxn ang="0">
                  <a:pos x="connsiteX0" y="connsiteY0"/>
                </a:cxn>
                <a:cxn ang="0">
                  <a:pos x="connsiteX1" y="connsiteY1"/>
                </a:cxn>
                <a:cxn ang="0">
                  <a:pos x="connsiteX2" y="connsiteY2"/>
                </a:cxn>
                <a:cxn ang="0">
                  <a:pos x="connsiteX3" y="connsiteY3"/>
                </a:cxn>
              </a:cxnLst>
              <a:rect l="l" t="t" r="r" b="b"/>
              <a:pathLst>
                <a:path w="892778" h="892682">
                  <a:moveTo>
                    <a:pt x="272320" y="0"/>
                  </a:moveTo>
                  <a:lnTo>
                    <a:pt x="0" y="272320"/>
                  </a:lnTo>
                  <a:lnTo>
                    <a:pt x="0" y="892683"/>
                  </a:lnTo>
                  <a:lnTo>
                    <a:pt x="892778" y="0"/>
                  </a:lnTo>
                  <a:close/>
                </a:path>
              </a:pathLst>
            </a:custGeom>
            <a:grpFill/>
            <a:ln w="9525" cap="flat">
              <a:noFill/>
              <a:prstDash val="solid"/>
              <a:miter/>
            </a:ln>
          </p:spPr>
          <p:txBody>
            <a:bodyPr rtlCol="0" anchor="ctr"/>
            <a:lstStyle/>
            <a:p>
              <a:endParaRPr lang="en-GB"/>
            </a:p>
          </p:txBody>
        </p:sp>
        <p:sp>
          <p:nvSpPr>
            <p:cNvPr id="72" name="任意多边形: 形状 71">
              <a:extLst>
                <a:ext uri="{FF2B5EF4-FFF2-40B4-BE49-F238E27FC236}">
                  <a16:creationId xmlns:a16="http://schemas.microsoft.com/office/drawing/2014/main" id="{BA44B9C1-2C13-4D9E-9181-3468944DA90B}"/>
                </a:ext>
              </a:extLst>
            </p:cNvPr>
            <p:cNvSpPr/>
            <p:nvPr/>
          </p:nvSpPr>
          <p:spPr>
            <a:xfrm>
              <a:off x="870616" y="-617868"/>
              <a:ext cx="597728" cy="597728"/>
            </a:xfrm>
            <a:custGeom>
              <a:avLst/>
              <a:gdLst>
                <a:gd name="connsiteX0" fmla="*/ 156115 w 246983"/>
                <a:gd name="connsiteY0" fmla="*/ 0 h 246983"/>
                <a:gd name="connsiteX1" fmla="*/ 0 w 246983"/>
                <a:gd name="connsiteY1" fmla="*/ 156210 h 246983"/>
                <a:gd name="connsiteX2" fmla="*/ 0 w 246983"/>
                <a:gd name="connsiteY2" fmla="*/ 246983 h 246983"/>
                <a:gd name="connsiteX3" fmla="*/ 246983 w 246983"/>
                <a:gd name="connsiteY3" fmla="*/ 0 h 246983"/>
              </a:gdLst>
              <a:ahLst/>
              <a:cxnLst>
                <a:cxn ang="0">
                  <a:pos x="connsiteX0" y="connsiteY0"/>
                </a:cxn>
                <a:cxn ang="0">
                  <a:pos x="connsiteX1" y="connsiteY1"/>
                </a:cxn>
                <a:cxn ang="0">
                  <a:pos x="connsiteX2" y="connsiteY2"/>
                </a:cxn>
                <a:cxn ang="0">
                  <a:pos x="connsiteX3" y="connsiteY3"/>
                </a:cxn>
              </a:cxnLst>
              <a:rect l="l" t="t" r="r" b="b"/>
              <a:pathLst>
                <a:path w="246983" h="246983">
                  <a:moveTo>
                    <a:pt x="156115" y="0"/>
                  </a:moveTo>
                  <a:lnTo>
                    <a:pt x="0" y="156210"/>
                  </a:lnTo>
                  <a:lnTo>
                    <a:pt x="0" y="246983"/>
                  </a:lnTo>
                  <a:lnTo>
                    <a:pt x="246983" y="0"/>
                  </a:lnTo>
                  <a:close/>
                </a:path>
              </a:pathLst>
            </a:custGeom>
            <a:grpFill/>
            <a:ln w="9525" cap="flat">
              <a:noFill/>
              <a:prstDash val="solid"/>
              <a:miter/>
            </a:ln>
          </p:spPr>
          <p:txBody>
            <a:bodyPr rtlCol="0" anchor="ctr"/>
            <a:lstStyle/>
            <a:p>
              <a:endParaRPr lang="en-GB"/>
            </a:p>
          </p:txBody>
        </p:sp>
        <p:sp>
          <p:nvSpPr>
            <p:cNvPr id="73" name="任意多边形: 形状 72">
              <a:extLst>
                <a:ext uri="{FF2B5EF4-FFF2-40B4-BE49-F238E27FC236}">
                  <a16:creationId xmlns:a16="http://schemas.microsoft.com/office/drawing/2014/main" id="{4BE09D20-964F-4966-874E-7311D0AC4A11}"/>
                </a:ext>
              </a:extLst>
            </p:cNvPr>
            <p:cNvSpPr/>
            <p:nvPr/>
          </p:nvSpPr>
          <p:spPr>
            <a:xfrm>
              <a:off x="332820" y="-891491"/>
              <a:ext cx="156519" cy="156289"/>
            </a:xfrm>
            <a:custGeom>
              <a:avLst/>
              <a:gdLst>
                <a:gd name="connsiteX0" fmla="*/ 40958 w 64674"/>
                <a:gd name="connsiteY0" fmla="*/ 0 h 64579"/>
                <a:gd name="connsiteX1" fmla="*/ 0 w 64674"/>
                <a:gd name="connsiteY1" fmla="*/ 40862 h 64579"/>
                <a:gd name="connsiteX2" fmla="*/ 0 w 64674"/>
                <a:gd name="connsiteY2" fmla="*/ 64580 h 64579"/>
                <a:gd name="connsiteX3" fmla="*/ 64675 w 64674"/>
                <a:gd name="connsiteY3" fmla="*/ 0 h 64579"/>
              </a:gdLst>
              <a:ahLst/>
              <a:cxnLst>
                <a:cxn ang="0">
                  <a:pos x="connsiteX0" y="connsiteY0"/>
                </a:cxn>
                <a:cxn ang="0">
                  <a:pos x="connsiteX1" y="connsiteY1"/>
                </a:cxn>
                <a:cxn ang="0">
                  <a:pos x="connsiteX2" y="connsiteY2"/>
                </a:cxn>
                <a:cxn ang="0">
                  <a:pos x="connsiteX3" y="connsiteY3"/>
                </a:cxn>
              </a:cxnLst>
              <a:rect l="l" t="t" r="r" b="b"/>
              <a:pathLst>
                <a:path w="64674" h="64579">
                  <a:moveTo>
                    <a:pt x="40958" y="0"/>
                  </a:moveTo>
                  <a:lnTo>
                    <a:pt x="0" y="40862"/>
                  </a:lnTo>
                  <a:lnTo>
                    <a:pt x="0" y="64580"/>
                  </a:lnTo>
                  <a:lnTo>
                    <a:pt x="64675" y="0"/>
                  </a:lnTo>
                  <a:close/>
                </a:path>
              </a:pathLst>
            </a:custGeom>
            <a:grpFill/>
            <a:ln w="9525" cap="flat">
              <a:noFill/>
              <a:prstDash val="solid"/>
              <a:miter/>
            </a:ln>
          </p:spPr>
          <p:txBody>
            <a:bodyPr rtlCol="0" anchor="ctr"/>
            <a:lstStyle/>
            <a:p>
              <a:endParaRPr lang="en-GB"/>
            </a:p>
          </p:txBody>
        </p:sp>
        <p:sp>
          <p:nvSpPr>
            <p:cNvPr id="74" name="任意多边形: 形状 73">
              <a:extLst>
                <a:ext uri="{FF2B5EF4-FFF2-40B4-BE49-F238E27FC236}">
                  <a16:creationId xmlns:a16="http://schemas.microsoft.com/office/drawing/2014/main" id="{FAE866DE-FAFD-4CD2-86A8-9F5BF5C2C13B}"/>
                </a:ext>
              </a:extLst>
            </p:cNvPr>
            <p:cNvSpPr/>
            <p:nvPr/>
          </p:nvSpPr>
          <p:spPr>
            <a:xfrm>
              <a:off x="-1083009" y="-917999"/>
              <a:ext cx="577672" cy="2371551"/>
            </a:xfrm>
            <a:custGeom>
              <a:avLst/>
              <a:gdLst>
                <a:gd name="connsiteX0" fmla="*/ 95441 w 238696"/>
                <a:gd name="connsiteY0" fmla="*/ 0 h 979932"/>
                <a:gd name="connsiteX1" fmla="*/ 0 w 238696"/>
                <a:gd name="connsiteY1" fmla="*/ 95345 h 979932"/>
                <a:gd name="connsiteX2" fmla="*/ 0 w 238696"/>
                <a:gd name="connsiteY2" fmla="*/ 979932 h 979932"/>
                <a:gd name="connsiteX3" fmla="*/ 238697 w 238696"/>
                <a:gd name="connsiteY3" fmla="*/ 741236 h 979932"/>
                <a:gd name="connsiteX4" fmla="*/ 238697 w 238696"/>
                <a:gd name="connsiteY4" fmla="*/ 0 h 9799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696" h="979932">
                  <a:moveTo>
                    <a:pt x="95441" y="0"/>
                  </a:moveTo>
                  <a:lnTo>
                    <a:pt x="0" y="95345"/>
                  </a:lnTo>
                  <a:lnTo>
                    <a:pt x="0" y="979932"/>
                  </a:lnTo>
                  <a:lnTo>
                    <a:pt x="238697" y="741236"/>
                  </a:lnTo>
                  <a:lnTo>
                    <a:pt x="238697" y="0"/>
                  </a:lnTo>
                  <a:close/>
                </a:path>
              </a:pathLst>
            </a:custGeom>
            <a:grpFill/>
            <a:ln w="9525" cap="flat">
              <a:noFill/>
              <a:prstDash val="solid"/>
              <a:miter/>
            </a:ln>
          </p:spPr>
          <p:txBody>
            <a:bodyPr rtlCol="0" anchor="ctr"/>
            <a:lstStyle/>
            <a:p>
              <a:endParaRPr lang="en-GB"/>
            </a:p>
          </p:txBody>
        </p:sp>
        <p:sp>
          <p:nvSpPr>
            <p:cNvPr id="75" name="任意多边形: 形状 74">
              <a:extLst>
                <a:ext uri="{FF2B5EF4-FFF2-40B4-BE49-F238E27FC236}">
                  <a16:creationId xmlns:a16="http://schemas.microsoft.com/office/drawing/2014/main" id="{A1539CB3-71D8-4590-9E40-04AA77E1101B}"/>
                </a:ext>
              </a:extLst>
            </p:cNvPr>
            <p:cNvSpPr/>
            <p:nvPr/>
          </p:nvSpPr>
          <p:spPr>
            <a:xfrm>
              <a:off x="-1059727" y="-917999"/>
              <a:ext cx="372974" cy="82294"/>
            </a:xfrm>
            <a:custGeom>
              <a:avLst/>
              <a:gdLst>
                <a:gd name="connsiteX0" fmla="*/ 34004 w 154114"/>
                <a:gd name="connsiteY0" fmla="*/ 0 h 34004"/>
                <a:gd name="connsiteX1" fmla="*/ 0 w 154114"/>
                <a:gd name="connsiteY1" fmla="*/ 34004 h 34004"/>
                <a:gd name="connsiteX2" fmla="*/ 120110 w 154114"/>
                <a:gd name="connsiteY2" fmla="*/ 34004 h 34004"/>
                <a:gd name="connsiteX3" fmla="*/ 154115 w 154114"/>
                <a:gd name="connsiteY3" fmla="*/ 0 h 34004"/>
              </a:gdLst>
              <a:ahLst/>
              <a:cxnLst>
                <a:cxn ang="0">
                  <a:pos x="connsiteX0" y="connsiteY0"/>
                </a:cxn>
                <a:cxn ang="0">
                  <a:pos x="connsiteX1" y="connsiteY1"/>
                </a:cxn>
                <a:cxn ang="0">
                  <a:pos x="connsiteX2" y="connsiteY2"/>
                </a:cxn>
                <a:cxn ang="0">
                  <a:pos x="connsiteX3" y="connsiteY3"/>
                </a:cxn>
              </a:cxnLst>
              <a:rect l="l" t="t" r="r" b="b"/>
              <a:pathLst>
                <a:path w="154114" h="34004">
                  <a:moveTo>
                    <a:pt x="34004" y="0"/>
                  </a:moveTo>
                  <a:lnTo>
                    <a:pt x="0" y="34004"/>
                  </a:lnTo>
                  <a:lnTo>
                    <a:pt x="120110" y="34004"/>
                  </a:lnTo>
                  <a:lnTo>
                    <a:pt x="154115" y="0"/>
                  </a:lnTo>
                  <a:close/>
                </a:path>
              </a:pathLst>
            </a:custGeom>
            <a:grpFill/>
            <a:ln w="9525" cap="flat">
              <a:noFill/>
              <a:prstDash val="solid"/>
              <a:miter/>
            </a:ln>
          </p:spPr>
          <p:txBody>
            <a:bodyPr rtlCol="0" anchor="ctr"/>
            <a:lstStyle/>
            <a:p>
              <a:endParaRPr lang="en-GB"/>
            </a:p>
          </p:txBody>
        </p:sp>
        <p:sp>
          <p:nvSpPr>
            <p:cNvPr id="76" name="任意多边形: 形状 75">
              <a:extLst>
                <a:ext uri="{FF2B5EF4-FFF2-40B4-BE49-F238E27FC236}">
                  <a16:creationId xmlns:a16="http://schemas.microsoft.com/office/drawing/2014/main" id="{DAEA64AF-2B1A-470E-B33C-4C1B5732C36F}"/>
                </a:ext>
              </a:extLst>
            </p:cNvPr>
            <p:cNvSpPr/>
            <p:nvPr/>
          </p:nvSpPr>
          <p:spPr>
            <a:xfrm>
              <a:off x="-794403" y="-917999"/>
              <a:ext cx="1330537" cy="425532"/>
            </a:xfrm>
            <a:custGeom>
              <a:avLst/>
              <a:gdLst>
                <a:gd name="connsiteX0" fmla="*/ 175927 w 549782"/>
                <a:gd name="connsiteY0" fmla="*/ 0 h 175831"/>
                <a:gd name="connsiteX1" fmla="*/ 0 w 549782"/>
                <a:gd name="connsiteY1" fmla="*/ 175832 h 175831"/>
                <a:gd name="connsiteX2" fmla="*/ 373856 w 549782"/>
                <a:gd name="connsiteY2" fmla="*/ 175832 h 175831"/>
                <a:gd name="connsiteX3" fmla="*/ 549783 w 549782"/>
                <a:gd name="connsiteY3" fmla="*/ 0 h 175831"/>
              </a:gdLst>
              <a:ahLst/>
              <a:cxnLst>
                <a:cxn ang="0">
                  <a:pos x="connsiteX0" y="connsiteY0"/>
                </a:cxn>
                <a:cxn ang="0">
                  <a:pos x="connsiteX1" y="connsiteY1"/>
                </a:cxn>
                <a:cxn ang="0">
                  <a:pos x="connsiteX2" y="connsiteY2"/>
                </a:cxn>
                <a:cxn ang="0">
                  <a:pos x="connsiteX3" y="connsiteY3"/>
                </a:cxn>
              </a:cxnLst>
              <a:rect l="l" t="t" r="r" b="b"/>
              <a:pathLst>
                <a:path w="549782" h="175831">
                  <a:moveTo>
                    <a:pt x="175927" y="0"/>
                  </a:moveTo>
                  <a:lnTo>
                    <a:pt x="0" y="175832"/>
                  </a:lnTo>
                  <a:lnTo>
                    <a:pt x="373856" y="175832"/>
                  </a:lnTo>
                  <a:lnTo>
                    <a:pt x="549783" y="0"/>
                  </a:lnTo>
                  <a:close/>
                </a:path>
              </a:pathLst>
            </a:custGeom>
            <a:grpFill/>
            <a:ln w="9525" cap="flat">
              <a:noFill/>
              <a:prstDash val="solid"/>
              <a:miter/>
            </a:ln>
          </p:spPr>
          <p:txBody>
            <a:bodyPr rtlCol="0" anchor="ctr"/>
            <a:lstStyle/>
            <a:p>
              <a:endParaRPr lang="en-GB"/>
            </a:p>
          </p:txBody>
        </p:sp>
        <p:sp>
          <p:nvSpPr>
            <p:cNvPr id="77" name="任意多边形: 形状 76">
              <a:extLst>
                <a:ext uri="{FF2B5EF4-FFF2-40B4-BE49-F238E27FC236}">
                  <a16:creationId xmlns:a16="http://schemas.microsoft.com/office/drawing/2014/main" id="{3ECEE138-96DD-4FE6-B2E0-3862C82C3324}"/>
                </a:ext>
              </a:extLst>
            </p:cNvPr>
            <p:cNvSpPr/>
            <p:nvPr/>
          </p:nvSpPr>
          <p:spPr>
            <a:xfrm>
              <a:off x="1265490" y="-917999"/>
              <a:ext cx="675181" cy="675181"/>
            </a:xfrm>
            <a:custGeom>
              <a:avLst/>
              <a:gdLst>
                <a:gd name="connsiteX0" fmla="*/ 0 w 278987"/>
                <a:gd name="connsiteY0" fmla="*/ 0 h 278987"/>
                <a:gd name="connsiteX1" fmla="*/ 0 w 278987"/>
                <a:gd name="connsiteY1" fmla="*/ 278987 h 278987"/>
                <a:gd name="connsiteX2" fmla="*/ 278987 w 278987"/>
                <a:gd name="connsiteY2" fmla="*/ 0 h 278987"/>
              </a:gdLst>
              <a:ahLst/>
              <a:cxnLst>
                <a:cxn ang="0">
                  <a:pos x="connsiteX0" y="connsiteY0"/>
                </a:cxn>
                <a:cxn ang="0">
                  <a:pos x="connsiteX1" y="connsiteY1"/>
                </a:cxn>
                <a:cxn ang="0">
                  <a:pos x="connsiteX2" y="connsiteY2"/>
                </a:cxn>
              </a:cxnLst>
              <a:rect l="l" t="t" r="r" b="b"/>
              <a:pathLst>
                <a:path w="278987" h="278987">
                  <a:moveTo>
                    <a:pt x="0" y="0"/>
                  </a:moveTo>
                  <a:lnTo>
                    <a:pt x="0" y="278987"/>
                  </a:lnTo>
                  <a:lnTo>
                    <a:pt x="278987" y="0"/>
                  </a:lnTo>
                  <a:close/>
                </a:path>
              </a:pathLst>
            </a:custGeom>
            <a:grpFill/>
            <a:ln w="9525" cap="flat">
              <a:noFill/>
              <a:prstDash val="solid"/>
              <a:miter/>
            </a:ln>
          </p:spPr>
          <p:txBody>
            <a:bodyPr rtlCol="0" anchor="ctr"/>
            <a:lstStyle/>
            <a:p>
              <a:endParaRPr lang="en-GB"/>
            </a:p>
          </p:txBody>
        </p:sp>
        <p:sp>
          <p:nvSpPr>
            <p:cNvPr id="78" name="任意多边形: 形状 77">
              <a:extLst>
                <a:ext uri="{FF2B5EF4-FFF2-40B4-BE49-F238E27FC236}">
                  <a16:creationId xmlns:a16="http://schemas.microsoft.com/office/drawing/2014/main" id="{2A7294C8-768D-4DEE-B823-3AE015946EE0}"/>
                </a:ext>
              </a:extLst>
            </p:cNvPr>
            <p:cNvSpPr/>
            <p:nvPr/>
          </p:nvSpPr>
          <p:spPr>
            <a:xfrm>
              <a:off x="-1083009" y="-614180"/>
              <a:ext cx="777068" cy="776838"/>
            </a:xfrm>
            <a:custGeom>
              <a:avLst/>
              <a:gdLst>
                <a:gd name="connsiteX0" fmla="*/ 0 w 321087"/>
                <a:gd name="connsiteY0" fmla="*/ 320993 h 320992"/>
                <a:gd name="connsiteX1" fmla="*/ 321088 w 321087"/>
                <a:gd name="connsiteY1" fmla="*/ 0 h 320992"/>
                <a:gd name="connsiteX2" fmla="*/ 200692 w 321087"/>
                <a:gd name="connsiteY2" fmla="*/ 0 h 320992"/>
                <a:gd name="connsiteX3" fmla="*/ 0 w 321087"/>
                <a:gd name="connsiteY3" fmla="*/ 200692 h 320992"/>
              </a:gdLst>
              <a:ahLst/>
              <a:cxnLst>
                <a:cxn ang="0">
                  <a:pos x="connsiteX0" y="connsiteY0"/>
                </a:cxn>
                <a:cxn ang="0">
                  <a:pos x="connsiteX1" y="connsiteY1"/>
                </a:cxn>
                <a:cxn ang="0">
                  <a:pos x="connsiteX2" y="connsiteY2"/>
                </a:cxn>
                <a:cxn ang="0">
                  <a:pos x="connsiteX3" y="connsiteY3"/>
                </a:cxn>
              </a:cxnLst>
              <a:rect l="l" t="t" r="r" b="b"/>
              <a:pathLst>
                <a:path w="321087" h="320992">
                  <a:moveTo>
                    <a:pt x="0" y="320993"/>
                  </a:moveTo>
                  <a:lnTo>
                    <a:pt x="321088" y="0"/>
                  </a:lnTo>
                  <a:lnTo>
                    <a:pt x="200692" y="0"/>
                  </a:lnTo>
                  <a:lnTo>
                    <a:pt x="0" y="200692"/>
                  </a:lnTo>
                  <a:close/>
                </a:path>
              </a:pathLst>
            </a:custGeom>
            <a:grpFill/>
            <a:ln w="9525" cap="flat">
              <a:noFill/>
              <a:prstDash val="solid"/>
              <a:miter/>
            </a:ln>
          </p:spPr>
          <p:txBody>
            <a:bodyPr rtlCol="0" anchor="ctr"/>
            <a:lstStyle/>
            <a:p>
              <a:endParaRPr lang="en-GB"/>
            </a:p>
          </p:txBody>
        </p:sp>
        <p:sp>
          <p:nvSpPr>
            <p:cNvPr id="79" name="任意多边形: 形状 78">
              <a:extLst>
                <a:ext uri="{FF2B5EF4-FFF2-40B4-BE49-F238E27FC236}">
                  <a16:creationId xmlns:a16="http://schemas.microsoft.com/office/drawing/2014/main" id="{60A8E9B9-E9F9-444E-94C2-15F71A093A69}"/>
                </a:ext>
              </a:extLst>
            </p:cNvPr>
            <p:cNvSpPr/>
            <p:nvPr/>
          </p:nvSpPr>
          <p:spPr>
            <a:xfrm>
              <a:off x="-875774" y="-917999"/>
              <a:ext cx="1385863" cy="1385631"/>
            </a:xfrm>
            <a:custGeom>
              <a:avLst/>
              <a:gdLst>
                <a:gd name="connsiteX0" fmla="*/ 312420 w 572643"/>
                <a:gd name="connsiteY0" fmla="*/ 0 h 572547"/>
                <a:gd name="connsiteX1" fmla="*/ 0 w 572643"/>
                <a:gd name="connsiteY1" fmla="*/ 312325 h 572547"/>
                <a:gd name="connsiteX2" fmla="*/ 0 w 572643"/>
                <a:gd name="connsiteY2" fmla="*/ 572548 h 572547"/>
                <a:gd name="connsiteX3" fmla="*/ 572643 w 572643"/>
                <a:gd name="connsiteY3" fmla="*/ 0 h 572547"/>
              </a:gdLst>
              <a:ahLst/>
              <a:cxnLst>
                <a:cxn ang="0">
                  <a:pos x="connsiteX0" y="connsiteY0"/>
                </a:cxn>
                <a:cxn ang="0">
                  <a:pos x="connsiteX1" y="connsiteY1"/>
                </a:cxn>
                <a:cxn ang="0">
                  <a:pos x="connsiteX2" y="connsiteY2"/>
                </a:cxn>
                <a:cxn ang="0">
                  <a:pos x="connsiteX3" y="connsiteY3"/>
                </a:cxn>
              </a:cxnLst>
              <a:rect l="l" t="t" r="r" b="b"/>
              <a:pathLst>
                <a:path w="572643" h="572547">
                  <a:moveTo>
                    <a:pt x="312420" y="0"/>
                  </a:moveTo>
                  <a:lnTo>
                    <a:pt x="0" y="312325"/>
                  </a:lnTo>
                  <a:lnTo>
                    <a:pt x="0" y="572548"/>
                  </a:lnTo>
                  <a:lnTo>
                    <a:pt x="572643" y="0"/>
                  </a:lnTo>
                  <a:close/>
                </a:path>
              </a:pathLst>
            </a:custGeom>
            <a:grpFill/>
            <a:ln w="9525" cap="flat">
              <a:noFill/>
              <a:prstDash val="solid"/>
              <a:miter/>
            </a:ln>
          </p:spPr>
          <p:txBody>
            <a:bodyPr rtlCol="0" anchor="ctr"/>
            <a:lstStyle/>
            <a:p>
              <a:endParaRPr lang="en-GB"/>
            </a:p>
          </p:txBody>
        </p:sp>
        <p:sp>
          <p:nvSpPr>
            <p:cNvPr id="80" name="任意多边形: 形状 79">
              <a:extLst>
                <a:ext uri="{FF2B5EF4-FFF2-40B4-BE49-F238E27FC236}">
                  <a16:creationId xmlns:a16="http://schemas.microsoft.com/office/drawing/2014/main" id="{7662E2A0-8CE9-491A-AE49-80EC07773684}"/>
                </a:ext>
              </a:extLst>
            </p:cNvPr>
            <p:cNvSpPr/>
            <p:nvPr/>
          </p:nvSpPr>
          <p:spPr>
            <a:xfrm>
              <a:off x="1582221" y="-1005135"/>
              <a:ext cx="567300" cy="567300"/>
            </a:xfrm>
            <a:custGeom>
              <a:avLst/>
              <a:gdLst>
                <a:gd name="connsiteX0" fmla="*/ 94583 w 234410"/>
                <a:gd name="connsiteY0" fmla="*/ 0 h 234410"/>
                <a:gd name="connsiteX1" fmla="*/ 0 w 234410"/>
                <a:gd name="connsiteY1" fmla="*/ 94583 h 234410"/>
                <a:gd name="connsiteX2" fmla="*/ 0 w 234410"/>
                <a:gd name="connsiteY2" fmla="*/ 234410 h 234410"/>
                <a:gd name="connsiteX3" fmla="*/ 234410 w 234410"/>
                <a:gd name="connsiteY3" fmla="*/ 0 h 234410"/>
              </a:gdLst>
              <a:ahLst/>
              <a:cxnLst>
                <a:cxn ang="0">
                  <a:pos x="connsiteX0" y="connsiteY0"/>
                </a:cxn>
                <a:cxn ang="0">
                  <a:pos x="connsiteX1" y="connsiteY1"/>
                </a:cxn>
                <a:cxn ang="0">
                  <a:pos x="connsiteX2" y="connsiteY2"/>
                </a:cxn>
                <a:cxn ang="0">
                  <a:pos x="connsiteX3" y="connsiteY3"/>
                </a:cxn>
              </a:cxnLst>
              <a:rect l="l" t="t" r="r" b="b"/>
              <a:pathLst>
                <a:path w="234410" h="234410">
                  <a:moveTo>
                    <a:pt x="94583" y="0"/>
                  </a:moveTo>
                  <a:lnTo>
                    <a:pt x="0" y="94583"/>
                  </a:lnTo>
                  <a:lnTo>
                    <a:pt x="0" y="234410"/>
                  </a:lnTo>
                  <a:lnTo>
                    <a:pt x="234410" y="0"/>
                  </a:lnTo>
                  <a:close/>
                </a:path>
              </a:pathLst>
            </a:custGeom>
            <a:grpFill/>
            <a:ln w="9525" cap="flat">
              <a:noFill/>
              <a:prstDash val="solid"/>
              <a:miter/>
            </a:ln>
          </p:spPr>
          <p:txBody>
            <a:bodyPr rtlCol="0" anchor="ctr"/>
            <a:lstStyle/>
            <a:p>
              <a:endParaRPr lang="en-GB"/>
            </a:p>
          </p:txBody>
        </p:sp>
      </p:grpSp>
      <p:sp>
        <p:nvSpPr>
          <p:cNvPr id="81" name="灯片编号占位符 80">
            <a:extLst>
              <a:ext uri="{FF2B5EF4-FFF2-40B4-BE49-F238E27FC236}">
                <a16:creationId xmlns:a16="http://schemas.microsoft.com/office/drawing/2014/main" id="{CCDA6AE5-A4AB-4BC8-85ED-50D43EEF3B89}"/>
              </a:ext>
            </a:extLst>
          </p:cNvPr>
          <p:cNvSpPr>
            <a:spLocks noGrp="1"/>
          </p:cNvSpPr>
          <p:nvPr>
            <p:ph type="sldNum" sz="quarter" idx="12"/>
          </p:nvPr>
        </p:nvSpPr>
        <p:spPr>
          <a:xfrm>
            <a:off x="8857452" y="6438900"/>
            <a:ext cx="2661448" cy="215900"/>
          </a:xfrm>
        </p:spPr>
        <p:txBody>
          <a:bodyPr/>
          <a:lstStyle>
            <a:lvl1pPr>
              <a:defRPr>
                <a:solidFill>
                  <a:schemeClr val="bg1"/>
                </a:solidFill>
              </a:defRPr>
            </a:lvl1pPr>
          </a:lstStyle>
          <a:p>
            <a:fld id="{7F65B630-C7FF-41C0-9923-C5E5E29EED81}" type="slidenum">
              <a:rPr lang="en-GB" smtClean="0"/>
              <a:pPr/>
              <a:t>‹#›</a:t>
            </a:fld>
            <a:endParaRPr lang="en-GB"/>
          </a:p>
        </p:txBody>
      </p:sp>
      <p:sp>
        <p:nvSpPr>
          <p:cNvPr id="2" name="标题 1">
            <a:extLst>
              <a:ext uri="{FF2B5EF4-FFF2-40B4-BE49-F238E27FC236}">
                <a16:creationId xmlns:a16="http://schemas.microsoft.com/office/drawing/2014/main" id="{652EDE83-63CC-4B33-B715-3953EADE2100}"/>
              </a:ext>
            </a:extLst>
          </p:cNvPr>
          <p:cNvSpPr>
            <a:spLocks noGrp="1"/>
          </p:cNvSpPr>
          <p:nvPr>
            <p:ph type="title"/>
          </p:nvPr>
        </p:nvSpPr>
        <p:spPr/>
        <p:txBody>
          <a:bodyPr/>
          <a:lstStyle/>
          <a:p>
            <a:r>
              <a:rPr lang="en-US" altLang="zh-CN"/>
              <a:t>Click to edit Master title style</a:t>
            </a:r>
            <a:endParaRPr lang="zh-CN" altLang="en-US"/>
          </a:p>
        </p:txBody>
      </p:sp>
      <p:sp>
        <p:nvSpPr>
          <p:cNvPr id="3" name="日期占位符 2">
            <a:extLst>
              <a:ext uri="{FF2B5EF4-FFF2-40B4-BE49-F238E27FC236}">
                <a16:creationId xmlns:a16="http://schemas.microsoft.com/office/drawing/2014/main" id="{1514619F-25D0-4307-81CD-C24C74EF140E}"/>
              </a:ext>
            </a:extLst>
          </p:cNvPr>
          <p:cNvSpPr>
            <a:spLocks noGrp="1"/>
          </p:cNvSpPr>
          <p:nvPr>
            <p:ph type="dt" sz="half" idx="10"/>
          </p:nvPr>
        </p:nvSpPr>
        <p:spPr/>
        <p:txBody>
          <a:bodyPr/>
          <a:lstStyle/>
          <a:p>
            <a:fld id="{748B5987-9647-4253-899C-3B9819D6D8A0}" type="datetime1">
              <a:rPr lang="zh-CN" altLang="en-US" smtClean="0"/>
              <a:t>2025/1/15</a:t>
            </a:fld>
            <a:endParaRPr lang="zh-CN" altLang="en-US"/>
          </a:p>
        </p:txBody>
      </p:sp>
      <p:sp>
        <p:nvSpPr>
          <p:cNvPr id="4" name="页脚占位符 3">
            <a:extLst>
              <a:ext uri="{FF2B5EF4-FFF2-40B4-BE49-F238E27FC236}">
                <a16:creationId xmlns:a16="http://schemas.microsoft.com/office/drawing/2014/main" id="{C802B25F-898B-4C1A-94A9-699B8B55DF0F}"/>
              </a:ext>
            </a:extLst>
          </p:cNvPr>
          <p:cNvSpPr>
            <a:spLocks noGrp="1"/>
          </p:cNvSpPr>
          <p:nvPr>
            <p:ph type="ftr" sz="quarter" idx="11"/>
          </p:nvPr>
        </p:nvSpPr>
        <p:spPr/>
        <p:txBody>
          <a:bodyPr/>
          <a:lstStyle/>
          <a:p>
            <a:endParaRPr lang="zh-CN" altLang="en-US"/>
          </a:p>
        </p:txBody>
      </p:sp>
    </p:spTree>
    <p:extLst>
      <p:ext uri="{BB962C8B-B14F-4D97-AF65-F5344CB8AC3E}">
        <p14:creationId xmlns:p14="http://schemas.microsoft.com/office/powerpoint/2010/main" val="32576422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C9D6027-F7C7-4EF3-85DD-09E27ACEEACA}"/>
              </a:ext>
            </a:extLst>
          </p:cNvPr>
          <p:cNvSpPr>
            <a:spLocks noGrp="1"/>
          </p:cNvSpPr>
          <p:nvPr>
            <p:ph type="dt" sz="half" idx="10"/>
          </p:nvPr>
        </p:nvSpPr>
        <p:spPr/>
        <p:txBody>
          <a:bodyPr/>
          <a:lstStyle/>
          <a:p>
            <a:fld id="{A50ECBEB-8597-4EA4-9D29-E1D7025CFAA0}" type="datetime1">
              <a:rPr lang="zh-CN" altLang="en-US" smtClean="0"/>
              <a:t>2025/1/15</a:t>
            </a:fld>
            <a:endParaRPr lang="zh-CN" altLang="en-US"/>
          </a:p>
        </p:txBody>
      </p:sp>
      <p:sp>
        <p:nvSpPr>
          <p:cNvPr id="3" name="页脚占位符 2">
            <a:extLst>
              <a:ext uri="{FF2B5EF4-FFF2-40B4-BE49-F238E27FC236}">
                <a16:creationId xmlns:a16="http://schemas.microsoft.com/office/drawing/2014/main" id="{66262BA1-A5A7-45F4-B365-E880E1C324C3}"/>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F80CF1E8-0939-4B4D-A4D3-E47E208FC47E}"/>
              </a:ext>
            </a:extLst>
          </p:cNvPr>
          <p:cNvSpPr>
            <a:spLocks noGrp="1"/>
          </p:cNvSpPr>
          <p:nvPr>
            <p:ph type="sldNum" sz="quarter" idx="12"/>
          </p:nvPr>
        </p:nvSpPr>
        <p:spPr/>
        <p:txBody>
          <a:bodyPr/>
          <a:lstStyle/>
          <a:p>
            <a:fld id="{7F65B630-C7FF-41C0-9923-C5E5E29EED81}" type="slidenum">
              <a:rPr lang="zh-CN" altLang="en-US" smtClean="0"/>
              <a:t>‹#›</a:t>
            </a:fld>
            <a:endParaRPr lang="zh-CN" altLang="en-US"/>
          </a:p>
        </p:txBody>
      </p:sp>
    </p:spTree>
    <p:extLst>
      <p:ext uri="{BB962C8B-B14F-4D97-AF65-F5344CB8AC3E}">
        <p14:creationId xmlns:p14="http://schemas.microsoft.com/office/powerpoint/2010/main" val="17716247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93A45EEF-FA14-4954-99F6-877B3E2C0C9C}"/>
              </a:ext>
            </a:extLst>
          </p:cNvPr>
          <p:cNvSpPr>
            <a:spLocks noChangeAspect="1"/>
          </p:cNvSpPr>
          <p:nvPr userDrawn="1"/>
        </p:nvSpPr>
        <p:spPr>
          <a:xfrm>
            <a:off x="0" y="-17020"/>
            <a:ext cx="12192000" cy="6885026"/>
          </a:xfrm>
          <a:prstGeom prst="rect">
            <a:avLst/>
          </a:prstGeom>
          <a:blipFill dpi="0" rotWithShape="1">
            <a:blip r:embed="rId2" cstate="email">
              <a:duotone>
                <a:schemeClr val="bg2">
                  <a:shade val="45000"/>
                  <a:satMod val="135000"/>
                </a:schemeClr>
                <a:prstClr val="white"/>
              </a:duotone>
              <a:alphaModFix amt="12000"/>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grpSp>
        <p:nvGrpSpPr>
          <p:cNvPr id="6" name="组合 5">
            <a:extLst>
              <a:ext uri="{FF2B5EF4-FFF2-40B4-BE49-F238E27FC236}">
                <a16:creationId xmlns:a16="http://schemas.microsoft.com/office/drawing/2014/main" id="{411D47FC-89B0-49C0-88D9-2DB855458FB5}"/>
              </a:ext>
            </a:extLst>
          </p:cNvPr>
          <p:cNvGrpSpPr/>
          <p:nvPr userDrawn="1"/>
        </p:nvGrpSpPr>
        <p:grpSpPr>
          <a:xfrm>
            <a:off x="5983508" y="-921677"/>
            <a:ext cx="6299200" cy="8018952"/>
            <a:chOff x="7914541" y="1592491"/>
            <a:chExt cx="4277459" cy="5445253"/>
          </a:xfrm>
          <a:solidFill>
            <a:schemeClr val="accent1">
              <a:alpha val="50000"/>
            </a:schemeClr>
          </a:solidFill>
        </p:grpSpPr>
        <p:sp>
          <p:nvSpPr>
            <p:cNvPr id="10" name="任意多边形: 形状 9">
              <a:extLst>
                <a:ext uri="{FF2B5EF4-FFF2-40B4-BE49-F238E27FC236}">
                  <a16:creationId xmlns:a16="http://schemas.microsoft.com/office/drawing/2014/main" id="{B649A4BD-A814-4F7A-ABC2-83F189AEB82B}"/>
                </a:ext>
              </a:extLst>
            </p:cNvPr>
            <p:cNvSpPr/>
            <p:nvPr/>
          </p:nvSpPr>
          <p:spPr>
            <a:xfrm>
              <a:off x="11429682" y="5763220"/>
              <a:ext cx="762315" cy="762085"/>
            </a:xfrm>
            <a:custGeom>
              <a:avLst/>
              <a:gdLst>
                <a:gd name="connsiteX0" fmla="*/ 314992 w 314991"/>
                <a:gd name="connsiteY0" fmla="*/ 0 h 314896"/>
                <a:gd name="connsiteX1" fmla="*/ 0 w 314991"/>
                <a:gd name="connsiteY1" fmla="*/ 314896 h 314896"/>
                <a:gd name="connsiteX2" fmla="*/ 314992 w 314991"/>
                <a:gd name="connsiteY2" fmla="*/ 314896 h 314896"/>
              </a:gdLst>
              <a:ahLst/>
              <a:cxnLst>
                <a:cxn ang="0">
                  <a:pos x="connsiteX0" y="connsiteY0"/>
                </a:cxn>
                <a:cxn ang="0">
                  <a:pos x="connsiteX1" y="connsiteY1"/>
                </a:cxn>
                <a:cxn ang="0">
                  <a:pos x="connsiteX2" y="connsiteY2"/>
                </a:cxn>
              </a:cxnLst>
              <a:rect l="l" t="t" r="r" b="b"/>
              <a:pathLst>
                <a:path w="314991" h="314896">
                  <a:moveTo>
                    <a:pt x="314992" y="0"/>
                  </a:moveTo>
                  <a:lnTo>
                    <a:pt x="0" y="314896"/>
                  </a:lnTo>
                  <a:lnTo>
                    <a:pt x="314992" y="314896"/>
                  </a:lnTo>
                  <a:close/>
                </a:path>
              </a:pathLst>
            </a:custGeom>
            <a:grpFill/>
            <a:ln w="9525" cap="flat">
              <a:noFill/>
              <a:prstDash val="solid"/>
              <a:miter/>
            </a:ln>
          </p:spPr>
          <p:txBody>
            <a:bodyPr rtlCol="0" anchor="ctr"/>
            <a:lstStyle/>
            <a:p>
              <a:endParaRPr lang="en-GB"/>
            </a:p>
          </p:txBody>
        </p:sp>
        <p:sp>
          <p:nvSpPr>
            <p:cNvPr id="11" name="任意多边形: 形状 10">
              <a:extLst>
                <a:ext uri="{FF2B5EF4-FFF2-40B4-BE49-F238E27FC236}">
                  <a16:creationId xmlns:a16="http://schemas.microsoft.com/office/drawing/2014/main" id="{CC318E83-AD22-4897-B37E-0984744976C9}"/>
                </a:ext>
              </a:extLst>
            </p:cNvPr>
            <p:cNvSpPr/>
            <p:nvPr/>
          </p:nvSpPr>
          <p:spPr>
            <a:xfrm>
              <a:off x="11687400" y="5088039"/>
              <a:ext cx="504599" cy="1392316"/>
            </a:xfrm>
            <a:custGeom>
              <a:avLst/>
              <a:gdLst>
                <a:gd name="connsiteX0" fmla="*/ 208502 w 208502"/>
                <a:gd name="connsiteY0" fmla="*/ 0 h 575309"/>
                <a:gd name="connsiteX1" fmla="*/ 0 w 208502"/>
                <a:gd name="connsiteY1" fmla="*/ 208502 h 575309"/>
                <a:gd name="connsiteX2" fmla="*/ 0 w 208502"/>
                <a:gd name="connsiteY2" fmla="*/ 575310 h 575309"/>
                <a:gd name="connsiteX3" fmla="*/ 208502 w 208502"/>
                <a:gd name="connsiteY3" fmla="*/ 366808 h 575309"/>
              </a:gdLst>
              <a:ahLst/>
              <a:cxnLst>
                <a:cxn ang="0">
                  <a:pos x="connsiteX0" y="connsiteY0"/>
                </a:cxn>
                <a:cxn ang="0">
                  <a:pos x="connsiteX1" y="connsiteY1"/>
                </a:cxn>
                <a:cxn ang="0">
                  <a:pos x="connsiteX2" y="connsiteY2"/>
                </a:cxn>
                <a:cxn ang="0">
                  <a:pos x="connsiteX3" y="connsiteY3"/>
                </a:cxn>
              </a:cxnLst>
              <a:rect l="l" t="t" r="r" b="b"/>
              <a:pathLst>
                <a:path w="208502" h="575309">
                  <a:moveTo>
                    <a:pt x="208502" y="0"/>
                  </a:moveTo>
                  <a:lnTo>
                    <a:pt x="0" y="208502"/>
                  </a:lnTo>
                  <a:lnTo>
                    <a:pt x="0" y="575310"/>
                  </a:lnTo>
                  <a:lnTo>
                    <a:pt x="208502" y="366808"/>
                  </a:lnTo>
                  <a:close/>
                </a:path>
              </a:pathLst>
            </a:custGeom>
            <a:grpFill/>
            <a:ln w="9525" cap="flat">
              <a:noFill/>
              <a:prstDash val="solid"/>
              <a:miter/>
            </a:ln>
          </p:spPr>
          <p:txBody>
            <a:bodyPr rtlCol="0" anchor="ctr"/>
            <a:lstStyle/>
            <a:p>
              <a:endParaRPr lang="en-GB"/>
            </a:p>
          </p:txBody>
        </p:sp>
        <p:sp>
          <p:nvSpPr>
            <p:cNvPr id="12" name="任意多边形: 形状 11">
              <a:extLst>
                <a:ext uri="{FF2B5EF4-FFF2-40B4-BE49-F238E27FC236}">
                  <a16:creationId xmlns:a16="http://schemas.microsoft.com/office/drawing/2014/main" id="{99196DA9-4AA3-4B99-91C6-467783C6B19F}"/>
                </a:ext>
              </a:extLst>
            </p:cNvPr>
            <p:cNvSpPr/>
            <p:nvPr/>
          </p:nvSpPr>
          <p:spPr>
            <a:xfrm>
              <a:off x="11758167" y="5716195"/>
              <a:ext cx="333785" cy="333555"/>
            </a:xfrm>
            <a:custGeom>
              <a:avLst/>
              <a:gdLst>
                <a:gd name="connsiteX0" fmla="*/ 87249 w 137921"/>
                <a:gd name="connsiteY0" fmla="*/ 0 h 137826"/>
                <a:gd name="connsiteX1" fmla="*/ 0 w 137921"/>
                <a:gd name="connsiteY1" fmla="*/ 87154 h 137826"/>
                <a:gd name="connsiteX2" fmla="*/ 0 w 137921"/>
                <a:gd name="connsiteY2" fmla="*/ 137827 h 137826"/>
                <a:gd name="connsiteX3" fmla="*/ 137922 w 137921"/>
                <a:gd name="connsiteY3" fmla="*/ 0 h 137826"/>
              </a:gdLst>
              <a:ahLst/>
              <a:cxnLst>
                <a:cxn ang="0">
                  <a:pos x="connsiteX0" y="connsiteY0"/>
                </a:cxn>
                <a:cxn ang="0">
                  <a:pos x="connsiteX1" y="connsiteY1"/>
                </a:cxn>
                <a:cxn ang="0">
                  <a:pos x="connsiteX2" y="connsiteY2"/>
                </a:cxn>
                <a:cxn ang="0">
                  <a:pos x="connsiteX3" y="connsiteY3"/>
                </a:cxn>
              </a:cxnLst>
              <a:rect l="l" t="t" r="r" b="b"/>
              <a:pathLst>
                <a:path w="137921" h="137826">
                  <a:moveTo>
                    <a:pt x="87249" y="0"/>
                  </a:moveTo>
                  <a:lnTo>
                    <a:pt x="0" y="87154"/>
                  </a:lnTo>
                  <a:lnTo>
                    <a:pt x="0" y="137827"/>
                  </a:lnTo>
                  <a:lnTo>
                    <a:pt x="137922" y="0"/>
                  </a:lnTo>
                  <a:close/>
                </a:path>
              </a:pathLst>
            </a:custGeom>
            <a:grpFill/>
            <a:ln w="9525" cap="flat">
              <a:noFill/>
              <a:prstDash val="solid"/>
              <a:miter/>
            </a:ln>
          </p:spPr>
          <p:txBody>
            <a:bodyPr rtlCol="0" anchor="ctr"/>
            <a:lstStyle/>
            <a:p>
              <a:endParaRPr lang="en-GB"/>
            </a:p>
          </p:txBody>
        </p:sp>
        <p:sp>
          <p:nvSpPr>
            <p:cNvPr id="13" name="任意多边形: 形状 12">
              <a:extLst>
                <a:ext uri="{FF2B5EF4-FFF2-40B4-BE49-F238E27FC236}">
                  <a16:creationId xmlns:a16="http://schemas.microsoft.com/office/drawing/2014/main" id="{7A6A9805-D06B-4053-8D38-C20430C09504}"/>
                </a:ext>
              </a:extLst>
            </p:cNvPr>
            <p:cNvSpPr/>
            <p:nvPr/>
          </p:nvSpPr>
          <p:spPr>
            <a:xfrm>
              <a:off x="11337245" y="1592491"/>
              <a:ext cx="854754" cy="2845260"/>
            </a:xfrm>
            <a:custGeom>
              <a:avLst/>
              <a:gdLst>
                <a:gd name="connsiteX0" fmla="*/ 353187 w 353187"/>
                <a:gd name="connsiteY0" fmla="*/ 0 h 1175670"/>
                <a:gd name="connsiteX1" fmla="*/ 0 w 353187"/>
                <a:gd name="connsiteY1" fmla="*/ 353187 h 1175670"/>
                <a:gd name="connsiteX2" fmla="*/ 0 w 353187"/>
                <a:gd name="connsiteY2" fmla="*/ 1175671 h 1175670"/>
                <a:gd name="connsiteX3" fmla="*/ 353187 w 353187"/>
                <a:gd name="connsiteY3" fmla="*/ 822484 h 1175670"/>
              </a:gdLst>
              <a:ahLst/>
              <a:cxnLst>
                <a:cxn ang="0">
                  <a:pos x="connsiteX0" y="connsiteY0"/>
                </a:cxn>
                <a:cxn ang="0">
                  <a:pos x="connsiteX1" y="connsiteY1"/>
                </a:cxn>
                <a:cxn ang="0">
                  <a:pos x="connsiteX2" y="connsiteY2"/>
                </a:cxn>
                <a:cxn ang="0">
                  <a:pos x="connsiteX3" y="connsiteY3"/>
                </a:cxn>
              </a:cxnLst>
              <a:rect l="l" t="t" r="r" b="b"/>
              <a:pathLst>
                <a:path w="353187" h="1175670">
                  <a:moveTo>
                    <a:pt x="353187" y="0"/>
                  </a:moveTo>
                  <a:lnTo>
                    <a:pt x="0" y="353187"/>
                  </a:lnTo>
                  <a:lnTo>
                    <a:pt x="0" y="1175671"/>
                  </a:lnTo>
                  <a:lnTo>
                    <a:pt x="353187" y="822484"/>
                  </a:lnTo>
                  <a:close/>
                </a:path>
              </a:pathLst>
            </a:custGeom>
            <a:grpFill/>
            <a:ln w="9525" cap="flat">
              <a:noFill/>
              <a:prstDash val="solid"/>
              <a:miter/>
            </a:ln>
          </p:spPr>
          <p:txBody>
            <a:bodyPr rtlCol="0" anchor="ctr"/>
            <a:lstStyle/>
            <a:p>
              <a:endParaRPr lang="en-GB"/>
            </a:p>
          </p:txBody>
        </p:sp>
        <p:sp>
          <p:nvSpPr>
            <p:cNvPr id="14" name="任意多边形: 形状 13">
              <a:extLst>
                <a:ext uri="{FF2B5EF4-FFF2-40B4-BE49-F238E27FC236}">
                  <a16:creationId xmlns:a16="http://schemas.microsoft.com/office/drawing/2014/main" id="{3BB0AFB8-AE3E-45C9-AAB1-93985E369211}"/>
                </a:ext>
              </a:extLst>
            </p:cNvPr>
            <p:cNvSpPr/>
            <p:nvPr/>
          </p:nvSpPr>
          <p:spPr>
            <a:xfrm>
              <a:off x="11539867" y="6574868"/>
              <a:ext cx="294598" cy="294599"/>
            </a:xfrm>
            <a:custGeom>
              <a:avLst/>
              <a:gdLst>
                <a:gd name="connsiteX0" fmla="*/ 76962 w 121729"/>
                <a:gd name="connsiteY0" fmla="*/ 0 h 121729"/>
                <a:gd name="connsiteX1" fmla="*/ 0 w 121729"/>
                <a:gd name="connsiteY1" fmla="*/ 76962 h 121729"/>
                <a:gd name="connsiteX2" fmla="*/ 0 w 121729"/>
                <a:gd name="connsiteY2" fmla="*/ 121729 h 121729"/>
                <a:gd name="connsiteX3" fmla="*/ 121729 w 121729"/>
                <a:gd name="connsiteY3" fmla="*/ 0 h 121729"/>
              </a:gdLst>
              <a:ahLst/>
              <a:cxnLst>
                <a:cxn ang="0">
                  <a:pos x="connsiteX0" y="connsiteY0"/>
                </a:cxn>
                <a:cxn ang="0">
                  <a:pos x="connsiteX1" y="connsiteY1"/>
                </a:cxn>
                <a:cxn ang="0">
                  <a:pos x="connsiteX2" y="connsiteY2"/>
                </a:cxn>
                <a:cxn ang="0">
                  <a:pos x="connsiteX3" y="connsiteY3"/>
                </a:cxn>
              </a:cxnLst>
              <a:rect l="l" t="t" r="r" b="b"/>
              <a:pathLst>
                <a:path w="121729" h="121729">
                  <a:moveTo>
                    <a:pt x="76962" y="0"/>
                  </a:moveTo>
                  <a:lnTo>
                    <a:pt x="0" y="76962"/>
                  </a:lnTo>
                  <a:lnTo>
                    <a:pt x="0" y="121729"/>
                  </a:lnTo>
                  <a:lnTo>
                    <a:pt x="121729" y="0"/>
                  </a:lnTo>
                  <a:close/>
                </a:path>
              </a:pathLst>
            </a:custGeom>
            <a:grpFill/>
            <a:ln w="9525" cap="flat">
              <a:noFill/>
              <a:prstDash val="solid"/>
              <a:miter/>
            </a:ln>
          </p:spPr>
          <p:txBody>
            <a:bodyPr rtlCol="0" anchor="ctr"/>
            <a:lstStyle/>
            <a:p>
              <a:endParaRPr lang="en-GB"/>
            </a:p>
          </p:txBody>
        </p:sp>
        <p:sp>
          <p:nvSpPr>
            <p:cNvPr id="15" name="任意多边形: 形状 14">
              <a:extLst>
                <a:ext uri="{FF2B5EF4-FFF2-40B4-BE49-F238E27FC236}">
                  <a16:creationId xmlns:a16="http://schemas.microsoft.com/office/drawing/2014/main" id="{ABF3371C-E75A-4348-B1E3-7A024A857216}"/>
                </a:ext>
              </a:extLst>
            </p:cNvPr>
            <p:cNvSpPr/>
            <p:nvPr/>
          </p:nvSpPr>
          <p:spPr>
            <a:xfrm>
              <a:off x="9971205" y="4441442"/>
              <a:ext cx="270855" cy="270855"/>
            </a:xfrm>
            <a:custGeom>
              <a:avLst/>
              <a:gdLst>
                <a:gd name="connsiteX0" fmla="*/ 70771 w 111918"/>
                <a:gd name="connsiteY0" fmla="*/ 0 h 111918"/>
                <a:gd name="connsiteX1" fmla="*/ 0 w 111918"/>
                <a:gd name="connsiteY1" fmla="*/ 70771 h 111918"/>
                <a:gd name="connsiteX2" fmla="*/ 0 w 111918"/>
                <a:gd name="connsiteY2" fmla="*/ 111919 h 111918"/>
                <a:gd name="connsiteX3" fmla="*/ 111919 w 111918"/>
                <a:gd name="connsiteY3" fmla="*/ 0 h 111918"/>
              </a:gdLst>
              <a:ahLst/>
              <a:cxnLst>
                <a:cxn ang="0">
                  <a:pos x="connsiteX0" y="connsiteY0"/>
                </a:cxn>
                <a:cxn ang="0">
                  <a:pos x="connsiteX1" y="connsiteY1"/>
                </a:cxn>
                <a:cxn ang="0">
                  <a:pos x="connsiteX2" y="connsiteY2"/>
                </a:cxn>
                <a:cxn ang="0">
                  <a:pos x="connsiteX3" y="connsiteY3"/>
                </a:cxn>
              </a:cxnLst>
              <a:rect l="l" t="t" r="r" b="b"/>
              <a:pathLst>
                <a:path w="111918" h="111918">
                  <a:moveTo>
                    <a:pt x="70771" y="0"/>
                  </a:moveTo>
                  <a:lnTo>
                    <a:pt x="0" y="70771"/>
                  </a:lnTo>
                  <a:lnTo>
                    <a:pt x="0" y="111919"/>
                  </a:lnTo>
                  <a:lnTo>
                    <a:pt x="111919" y="0"/>
                  </a:lnTo>
                  <a:close/>
                </a:path>
              </a:pathLst>
            </a:custGeom>
            <a:grpFill/>
            <a:ln w="9525" cap="flat">
              <a:noFill/>
              <a:prstDash val="solid"/>
              <a:miter/>
            </a:ln>
          </p:spPr>
          <p:txBody>
            <a:bodyPr rtlCol="0" anchor="ctr"/>
            <a:lstStyle/>
            <a:p>
              <a:endParaRPr lang="en-GB"/>
            </a:p>
          </p:txBody>
        </p:sp>
        <p:sp>
          <p:nvSpPr>
            <p:cNvPr id="16" name="任意多边形: 形状 15">
              <a:extLst>
                <a:ext uri="{FF2B5EF4-FFF2-40B4-BE49-F238E27FC236}">
                  <a16:creationId xmlns:a16="http://schemas.microsoft.com/office/drawing/2014/main" id="{427EE38B-0388-4DA4-984C-E1F1B9A01BF7}"/>
                </a:ext>
              </a:extLst>
            </p:cNvPr>
            <p:cNvSpPr/>
            <p:nvPr/>
          </p:nvSpPr>
          <p:spPr>
            <a:xfrm>
              <a:off x="10041514" y="2704961"/>
              <a:ext cx="2150485" cy="3962803"/>
            </a:xfrm>
            <a:custGeom>
              <a:avLst/>
              <a:gdLst>
                <a:gd name="connsiteX0" fmla="*/ 888587 w 888587"/>
                <a:gd name="connsiteY0" fmla="*/ 0 h 1637442"/>
                <a:gd name="connsiteX1" fmla="*/ 0 w 888587"/>
                <a:gd name="connsiteY1" fmla="*/ 888587 h 1637442"/>
                <a:gd name="connsiteX2" fmla="*/ 0 w 888587"/>
                <a:gd name="connsiteY2" fmla="*/ 1637443 h 1637442"/>
                <a:gd name="connsiteX3" fmla="*/ 888587 w 888587"/>
                <a:gd name="connsiteY3" fmla="*/ 748855 h 1637442"/>
              </a:gdLst>
              <a:ahLst/>
              <a:cxnLst>
                <a:cxn ang="0">
                  <a:pos x="connsiteX0" y="connsiteY0"/>
                </a:cxn>
                <a:cxn ang="0">
                  <a:pos x="connsiteX1" y="connsiteY1"/>
                </a:cxn>
                <a:cxn ang="0">
                  <a:pos x="connsiteX2" y="connsiteY2"/>
                </a:cxn>
                <a:cxn ang="0">
                  <a:pos x="connsiteX3" y="connsiteY3"/>
                </a:cxn>
              </a:cxnLst>
              <a:rect l="l" t="t" r="r" b="b"/>
              <a:pathLst>
                <a:path w="888587" h="1637442">
                  <a:moveTo>
                    <a:pt x="888587" y="0"/>
                  </a:moveTo>
                  <a:lnTo>
                    <a:pt x="0" y="888587"/>
                  </a:lnTo>
                  <a:lnTo>
                    <a:pt x="0" y="1637443"/>
                  </a:lnTo>
                  <a:lnTo>
                    <a:pt x="888587" y="748855"/>
                  </a:lnTo>
                  <a:close/>
                </a:path>
              </a:pathLst>
            </a:custGeom>
            <a:grpFill/>
            <a:ln w="9525" cap="flat">
              <a:noFill/>
              <a:prstDash val="solid"/>
              <a:miter/>
            </a:ln>
          </p:spPr>
          <p:txBody>
            <a:bodyPr rtlCol="0" anchor="ctr"/>
            <a:lstStyle/>
            <a:p>
              <a:endParaRPr lang="en-GB"/>
            </a:p>
          </p:txBody>
        </p:sp>
        <p:sp>
          <p:nvSpPr>
            <p:cNvPr id="17" name="任意多边形: 形状 16">
              <a:extLst>
                <a:ext uri="{FF2B5EF4-FFF2-40B4-BE49-F238E27FC236}">
                  <a16:creationId xmlns:a16="http://schemas.microsoft.com/office/drawing/2014/main" id="{1A1AB375-6EB9-4761-91C6-56E7ECA60351}"/>
                </a:ext>
              </a:extLst>
            </p:cNvPr>
            <p:cNvSpPr/>
            <p:nvPr/>
          </p:nvSpPr>
          <p:spPr>
            <a:xfrm>
              <a:off x="10832646" y="3089695"/>
              <a:ext cx="1359353" cy="1359354"/>
            </a:xfrm>
            <a:custGeom>
              <a:avLst/>
              <a:gdLst>
                <a:gd name="connsiteX0" fmla="*/ 561689 w 561689"/>
                <a:gd name="connsiteY0" fmla="*/ 0 h 561689"/>
                <a:gd name="connsiteX1" fmla="*/ 0 w 561689"/>
                <a:gd name="connsiteY1" fmla="*/ 561689 h 561689"/>
                <a:gd name="connsiteX2" fmla="*/ 458534 w 561689"/>
                <a:gd name="connsiteY2" fmla="*/ 561689 h 561689"/>
                <a:gd name="connsiteX3" fmla="*/ 561689 w 561689"/>
                <a:gd name="connsiteY3" fmla="*/ 458438 h 561689"/>
              </a:gdLst>
              <a:ahLst/>
              <a:cxnLst>
                <a:cxn ang="0">
                  <a:pos x="connsiteX0" y="connsiteY0"/>
                </a:cxn>
                <a:cxn ang="0">
                  <a:pos x="connsiteX1" y="connsiteY1"/>
                </a:cxn>
                <a:cxn ang="0">
                  <a:pos x="connsiteX2" y="connsiteY2"/>
                </a:cxn>
                <a:cxn ang="0">
                  <a:pos x="connsiteX3" y="connsiteY3"/>
                </a:cxn>
              </a:cxnLst>
              <a:rect l="l" t="t" r="r" b="b"/>
              <a:pathLst>
                <a:path w="561689" h="561689">
                  <a:moveTo>
                    <a:pt x="561689" y="0"/>
                  </a:moveTo>
                  <a:lnTo>
                    <a:pt x="0" y="561689"/>
                  </a:lnTo>
                  <a:lnTo>
                    <a:pt x="458534" y="561689"/>
                  </a:lnTo>
                  <a:lnTo>
                    <a:pt x="561689" y="458438"/>
                  </a:lnTo>
                  <a:close/>
                </a:path>
              </a:pathLst>
            </a:custGeom>
            <a:grpFill/>
            <a:ln w="9525" cap="flat">
              <a:noFill/>
              <a:prstDash val="solid"/>
              <a:miter/>
            </a:ln>
          </p:spPr>
          <p:txBody>
            <a:bodyPr rtlCol="0" anchor="ctr"/>
            <a:lstStyle/>
            <a:p>
              <a:endParaRPr lang="en-GB"/>
            </a:p>
          </p:txBody>
        </p:sp>
        <p:sp>
          <p:nvSpPr>
            <p:cNvPr id="18" name="任意多边形: 形状 17">
              <a:extLst>
                <a:ext uri="{FF2B5EF4-FFF2-40B4-BE49-F238E27FC236}">
                  <a16:creationId xmlns:a16="http://schemas.microsoft.com/office/drawing/2014/main" id="{A5FD43BD-F66B-4689-9A61-D6F29D1A9AD1}"/>
                </a:ext>
              </a:extLst>
            </p:cNvPr>
            <p:cNvSpPr/>
            <p:nvPr/>
          </p:nvSpPr>
          <p:spPr>
            <a:xfrm>
              <a:off x="10195499" y="3329429"/>
              <a:ext cx="1996500" cy="1996500"/>
            </a:xfrm>
            <a:custGeom>
              <a:avLst/>
              <a:gdLst>
                <a:gd name="connsiteX0" fmla="*/ 824960 w 824960"/>
                <a:gd name="connsiteY0" fmla="*/ 0 h 824960"/>
                <a:gd name="connsiteX1" fmla="*/ 0 w 824960"/>
                <a:gd name="connsiteY1" fmla="*/ 824960 h 824960"/>
                <a:gd name="connsiteX2" fmla="*/ 545021 w 824960"/>
                <a:gd name="connsiteY2" fmla="*/ 824960 h 824960"/>
                <a:gd name="connsiteX3" fmla="*/ 824960 w 824960"/>
                <a:gd name="connsiteY3" fmla="*/ 545021 h 824960"/>
              </a:gdLst>
              <a:ahLst/>
              <a:cxnLst>
                <a:cxn ang="0">
                  <a:pos x="connsiteX0" y="connsiteY0"/>
                </a:cxn>
                <a:cxn ang="0">
                  <a:pos x="connsiteX1" y="connsiteY1"/>
                </a:cxn>
                <a:cxn ang="0">
                  <a:pos x="connsiteX2" y="connsiteY2"/>
                </a:cxn>
                <a:cxn ang="0">
                  <a:pos x="connsiteX3" y="connsiteY3"/>
                </a:cxn>
              </a:cxnLst>
              <a:rect l="l" t="t" r="r" b="b"/>
              <a:pathLst>
                <a:path w="824960" h="824960">
                  <a:moveTo>
                    <a:pt x="824960" y="0"/>
                  </a:moveTo>
                  <a:lnTo>
                    <a:pt x="0" y="824960"/>
                  </a:lnTo>
                  <a:lnTo>
                    <a:pt x="545021" y="824960"/>
                  </a:lnTo>
                  <a:lnTo>
                    <a:pt x="824960" y="545021"/>
                  </a:lnTo>
                  <a:close/>
                </a:path>
              </a:pathLst>
            </a:custGeom>
            <a:grpFill/>
            <a:ln w="9525" cap="flat">
              <a:noFill/>
              <a:prstDash val="solid"/>
              <a:miter/>
            </a:ln>
          </p:spPr>
          <p:txBody>
            <a:bodyPr rtlCol="0" anchor="ctr"/>
            <a:lstStyle/>
            <a:p>
              <a:endParaRPr lang="en-GB"/>
            </a:p>
          </p:txBody>
        </p:sp>
        <p:sp>
          <p:nvSpPr>
            <p:cNvPr id="19" name="任意多边形: 形状 18">
              <a:extLst>
                <a:ext uri="{FF2B5EF4-FFF2-40B4-BE49-F238E27FC236}">
                  <a16:creationId xmlns:a16="http://schemas.microsoft.com/office/drawing/2014/main" id="{08680C26-BE61-4B80-BE34-A8BD51FBA99A}"/>
                </a:ext>
              </a:extLst>
            </p:cNvPr>
            <p:cNvSpPr/>
            <p:nvPr/>
          </p:nvSpPr>
          <p:spPr>
            <a:xfrm>
              <a:off x="9333136" y="4063625"/>
              <a:ext cx="2858861" cy="2858861"/>
            </a:xfrm>
            <a:custGeom>
              <a:avLst/>
              <a:gdLst>
                <a:gd name="connsiteX0" fmla="*/ 820960 w 1181290"/>
                <a:gd name="connsiteY0" fmla="*/ 1181290 h 1181290"/>
                <a:gd name="connsiteX1" fmla="*/ 1181291 w 1181290"/>
                <a:gd name="connsiteY1" fmla="*/ 820864 h 1181290"/>
                <a:gd name="connsiteX2" fmla="*/ 1181291 w 1181290"/>
                <a:gd name="connsiteY2" fmla="*/ 0 h 1181290"/>
                <a:gd name="connsiteX3" fmla="*/ 0 w 1181290"/>
                <a:gd name="connsiteY3" fmla="*/ 1181290 h 1181290"/>
              </a:gdLst>
              <a:ahLst/>
              <a:cxnLst>
                <a:cxn ang="0">
                  <a:pos x="connsiteX0" y="connsiteY0"/>
                </a:cxn>
                <a:cxn ang="0">
                  <a:pos x="connsiteX1" y="connsiteY1"/>
                </a:cxn>
                <a:cxn ang="0">
                  <a:pos x="connsiteX2" y="connsiteY2"/>
                </a:cxn>
                <a:cxn ang="0">
                  <a:pos x="connsiteX3" y="connsiteY3"/>
                </a:cxn>
              </a:cxnLst>
              <a:rect l="l" t="t" r="r" b="b"/>
              <a:pathLst>
                <a:path w="1181290" h="1181290">
                  <a:moveTo>
                    <a:pt x="820960" y="1181290"/>
                  </a:moveTo>
                  <a:lnTo>
                    <a:pt x="1181291" y="820864"/>
                  </a:lnTo>
                  <a:lnTo>
                    <a:pt x="1181291" y="0"/>
                  </a:lnTo>
                  <a:lnTo>
                    <a:pt x="0" y="1181290"/>
                  </a:lnTo>
                  <a:close/>
                </a:path>
              </a:pathLst>
            </a:custGeom>
            <a:grpFill/>
            <a:ln w="9525" cap="flat">
              <a:noFill/>
              <a:prstDash val="solid"/>
              <a:miter/>
            </a:ln>
          </p:spPr>
          <p:txBody>
            <a:bodyPr rtlCol="0" anchor="ctr"/>
            <a:lstStyle/>
            <a:p>
              <a:endParaRPr lang="en-GB"/>
            </a:p>
          </p:txBody>
        </p:sp>
        <p:sp>
          <p:nvSpPr>
            <p:cNvPr id="20" name="任意多边形: 形状 19">
              <a:extLst>
                <a:ext uri="{FF2B5EF4-FFF2-40B4-BE49-F238E27FC236}">
                  <a16:creationId xmlns:a16="http://schemas.microsoft.com/office/drawing/2014/main" id="{97D48237-DC5D-4711-9D69-67ACC9787E65}"/>
                </a:ext>
              </a:extLst>
            </p:cNvPr>
            <p:cNvSpPr/>
            <p:nvPr/>
          </p:nvSpPr>
          <p:spPr>
            <a:xfrm>
              <a:off x="8816088" y="5734177"/>
              <a:ext cx="790899" cy="790899"/>
            </a:xfrm>
            <a:custGeom>
              <a:avLst/>
              <a:gdLst>
                <a:gd name="connsiteX0" fmla="*/ 120205 w 326802"/>
                <a:gd name="connsiteY0" fmla="*/ 326803 h 326802"/>
                <a:gd name="connsiteX1" fmla="*/ 326803 w 326802"/>
                <a:gd name="connsiteY1" fmla="*/ 120205 h 326802"/>
                <a:gd name="connsiteX2" fmla="*/ 326803 w 326802"/>
                <a:gd name="connsiteY2" fmla="*/ 0 h 326802"/>
                <a:gd name="connsiteX3" fmla="*/ 0 w 326802"/>
                <a:gd name="connsiteY3" fmla="*/ 326803 h 326802"/>
              </a:gdLst>
              <a:ahLst/>
              <a:cxnLst>
                <a:cxn ang="0">
                  <a:pos x="connsiteX0" y="connsiteY0"/>
                </a:cxn>
                <a:cxn ang="0">
                  <a:pos x="connsiteX1" y="connsiteY1"/>
                </a:cxn>
                <a:cxn ang="0">
                  <a:pos x="connsiteX2" y="connsiteY2"/>
                </a:cxn>
                <a:cxn ang="0">
                  <a:pos x="connsiteX3" y="connsiteY3"/>
                </a:cxn>
              </a:cxnLst>
              <a:rect l="l" t="t" r="r" b="b"/>
              <a:pathLst>
                <a:path w="326802" h="326802">
                  <a:moveTo>
                    <a:pt x="120205" y="326803"/>
                  </a:moveTo>
                  <a:lnTo>
                    <a:pt x="326803" y="120205"/>
                  </a:lnTo>
                  <a:lnTo>
                    <a:pt x="326803" y="0"/>
                  </a:lnTo>
                  <a:lnTo>
                    <a:pt x="0" y="326803"/>
                  </a:lnTo>
                  <a:close/>
                </a:path>
              </a:pathLst>
            </a:custGeom>
            <a:grpFill/>
            <a:ln w="9525" cap="flat">
              <a:noFill/>
              <a:prstDash val="solid"/>
              <a:miter/>
            </a:ln>
          </p:spPr>
          <p:txBody>
            <a:bodyPr rtlCol="0" anchor="ctr"/>
            <a:lstStyle/>
            <a:p>
              <a:endParaRPr lang="en-GB"/>
            </a:p>
          </p:txBody>
        </p:sp>
        <p:sp>
          <p:nvSpPr>
            <p:cNvPr id="21" name="任意多边形: 形状 20">
              <a:extLst>
                <a:ext uri="{FF2B5EF4-FFF2-40B4-BE49-F238E27FC236}">
                  <a16:creationId xmlns:a16="http://schemas.microsoft.com/office/drawing/2014/main" id="{7DC83200-1D39-45DA-81EC-540423E0319C}"/>
                </a:ext>
              </a:extLst>
            </p:cNvPr>
            <p:cNvSpPr/>
            <p:nvPr/>
          </p:nvSpPr>
          <p:spPr>
            <a:xfrm>
              <a:off x="10111359" y="6680213"/>
              <a:ext cx="207232" cy="207232"/>
            </a:xfrm>
            <a:custGeom>
              <a:avLst/>
              <a:gdLst>
                <a:gd name="connsiteX0" fmla="*/ 31432 w 85629"/>
                <a:gd name="connsiteY0" fmla="*/ 85630 h 85629"/>
                <a:gd name="connsiteX1" fmla="*/ 85630 w 85629"/>
                <a:gd name="connsiteY1" fmla="*/ 31528 h 85629"/>
                <a:gd name="connsiteX2" fmla="*/ 85630 w 85629"/>
                <a:gd name="connsiteY2" fmla="*/ 0 h 85629"/>
                <a:gd name="connsiteX3" fmla="*/ 0 w 85629"/>
                <a:gd name="connsiteY3" fmla="*/ 85630 h 85629"/>
              </a:gdLst>
              <a:ahLst/>
              <a:cxnLst>
                <a:cxn ang="0">
                  <a:pos x="connsiteX0" y="connsiteY0"/>
                </a:cxn>
                <a:cxn ang="0">
                  <a:pos x="connsiteX1" y="connsiteY1"/>
                </a:cxn>
                <a:cxn ang="0">
                  <a:pos x="connsiteX2" y="connsiteY2"/>
                </a:cxn>
                <a:cxn ang="0">
                  <a:pos x="connsiteX3" y="connsiteY3"/>
                </a:cxn>
              </a:cxnLst>
              <a:rect l="l" t="t" r="r" b="b"/>
              <a:pathLst>
                <a:path w="85629" h="85629">
                  <a:moveTo>
                    <a:pt x="31432" y="85630"/>
                  </a:moveTo>
                  <a:lnTo>
                    <a:pt x="85630" y="31528"/>
                  </a:lnTo>
                  <a:lnTo>
                    <a:pt x="85630" y="0"/>
                  </a:lnTo>
                  <a:lnTo>
                    <a:pt x="0" y="85630"/>
                  </a:lnTo>
                  <a:close/>
                </a:path>
              </a:pathLst>
            </a:custGeom>
            <a:grpFill/>
            <a:ln w="9525" cap="flat">
              <a:noFill/>
              <a:prstDash val="solid"/>
              <a:miter/>
            </a:ln>
          </p:spPr>
          <p:txBody>
            <a:bodyPr rtlCol="0" anchor="ctr"/>
            <a:lstStyle/>
            <a:p>
              <a:endParaRPr lang="en-GB"/>
            </a:p>
          </p:txBody>
        </p:sp>
        <p:sp>
          <p:nvSpPr>
            <p:cNvPr id="22" name="任意多边形: 形状 21">
              <a:extLst>
                <a:ext uri="{FF2B5EF4-FFF2-40B4-BE49-F238E27FC236}">
                  <a16:creationId xmlns:a16="http://schemas.microsoft.com/office/drawing/2014/main" id="{4064F6DC-DD29-41F8-A6E0-2719F41240E8}"/>
                </a:ext>
              </a:extLst>
            </p:cNvPr>
            <p:cNvSpPr/>
            <p:nvPr/>
          </p:nvSpPr>
          <p:spPr>
            <a:xfrm>
              <a:off x="11427608" y="3784239"/>
              <a:ext cx="764392" cy="3138247"/>
            </a:xfrm>
            <a:custGeom>
              <a:avLst/>
              <a:gdLst>
                <a:gd name="connsiteX0" fmla="*/ 189643 w 315849"/>
                <a:gd name="connsiteY0" fmla="*/ 1296733 h 1296733"/>
                <a:gd name="connsiteX1" fmla="*/ 315849 w 315849"/>
                <a:gd name="connsiteY1" fmla="*/ 1170432 h 1296733"/>
                <a:gd name="connsiteX2" fmla="*/ 315849 w 315849"/>
                <a:gd name="connsiteY2" fmla="*/ 0 h 1296733"/>
                <a:gd name="connsiteX3" fmla="*/ 0 w 315849"/>
                <a:gd name="connsiteY3" fmla="*/ 315849 h 1296733"/>
                <a:gd name="connsiteX4" fmla="*/ 0 w 315849"/>
                <a:gd name="connsiteY4" fmla="*/ 1296733 h 1296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849" h="1296733">
                  <a:moveTo>
                    <a:pt x="189643" y="1296733"/>
                  </a:moveTo>
                  <a:lnTo>
                    <a:pt x="315849" y="1170432"/>
                  </a:lnTo>
                  <a:lnTo>
                    <a:pt x="315849" y="0"/>
                  </a:lnTo>
                  <a:lnTo>
                    <a:pt x="0" y="315849"/>
                  </a:lnTo>
                  <a:lnTo>
                    <a:pt x="0" y="1296733"/>
                  </a:lnTo>
                  <a:close/>
                </a:path>
              </a:pathLst>
            </a:custGeom>
            <a:grpFill/>
            <a:ln w="9525" cap="flat">
              <a:noFill/>
              <a:prstDash val="solid"/>
              <a:miter/>
            </a:ln>
          </p:spPr>
          <p:txBody>
            <a:bodyPr rtlCol="0" anchor="ctr"/>
            <a:lstStyle/>
            <a:p>
              <a:endParaRPr lang="en-GB" dirty="0"/>
            </a:p>
          </p:txBody>
        </p:sp>
        <p:grpSp>
          <p:nvGrpSpPr>
            <p:cNvPr id="23" name="组合 22">
              <a:extLst>
                <a:ext uri="{FF2B5EF4-FFF2-40B4-BE49-F238E27FC236}">
                  <a16:creationId xmlns:a16="http://schemas.microsoft.com/office/drawing/2014/main" id="{5E415305-059B-4326-9E15-C80CFA06BE46}"/>
                </a:ext>
              </a:extLst>
            </p:cNvPr>
            <p:cNvGrpSpPr/>
            <p:nvPr/>
          </p:nvGrpSpPr>
          <p:grpSpPr>
            <a:xfrm>
              <a:off x="7914541" y="5088731"/>
              <a:ext cx="4277459" cy="1949013"/>
              <a:chOff x="5216937" y="3751707"/>
              <a:chExt cx="1767459" cy="805338"/>
            </a:xfrm>
            <a:grpFill/>
          </p:grpSpPr>
          <p:sp>
            <p:nvSpPr>
              <p:cNvPr id="24" name="任意多边形: 形状 23">
                <a:extLst>
                  <a:ext uri="{FF2B5EF4-FFF2-40B4-BE49-F238E27FC236}">
                    <a16:creationId xmlns:a16="http://schemas.microsoft.com/office/drawing/2014/main" id="{EF089BEE-0E79-4192-A403-FD0AAA63CFBB}"/>
                  </a:ext>
                </a:extLst>
              </p:cNvPr>
              <p:cNvSpPr/>
              <p:nvPr/>
            </p:nvSpPr>
            <p:spPr>
              <a:xfrm>
                <a:off x="6767797" y="4464367"/>
                <a:ext cx="203930" cy="45053"/>
              </a:xfrm>
              <a:custGeom>
                <a:avLst/>
                <a:gdLst>
                  <a:gd name="connsiteX0" fmla="*/ 158877 w 203930"/>
                  <a:gd name="connsiteY0" fmla="*/ 45053 h 45053"/>
                  <a:gd name="connsiteX1" fmla="*/ 203930 w 203930"/>
                  <a:gd name="connsiteY1" fmla="*/ 0 h 45053"/>
                  <a:gd name="connsiteX2" fmla="*/ 44958 w 203930"/>
                  <a:gd name="connsiteY2" fmla="*/ 0 h 45053"/>
                  <a:gd name="connsiteX3" fmla="*/ 0 w 203930"/>
                  <a:gd name="connsiteY3" fmla="*/ 45053 h 45053"/>
                </a:gdLst>
                <a:ahLst/>
                <a:cxnLst>
                  <a:cxn ang="0">
                    <a:pos x="connsiteX0" y="connsiteY0"/>
                  </a:cxn>
                  <a:cxn ang="0">
                    <a:pos x="connsiteX1" y="connsiteY1"/>
                  </a:cxn>
                  <a:cxn ang="0">
                    <a:pos x="connsiteX2" y="connsiteY2"/>
                  </a:cxn>
                  <a:cxn ang="0">
                    <a:pos x="connsiteX3" y="connsiteY3"/>
                  </a:cxn>
                </a:cxnLst>
                <a:rect l="l" t="t" r="r" b="b"/>
                <a:pathLst>
                  <a:path w="203930" h="45053">
                    <a:moveTo>
                      <a:pt x="158877" y="45053"/>
                    </a:moveTo>
                    <a:lnTo>
                      <a:pt x="203930" y="0"/>
                    </a:lnTo>
                    <a:lnTo>
                      <a:pt x="44958" y="0"/>
                    </a:lnTo>
                    <a:lnTo>
                      <a:pt x="0" y="45053"/>
                    </a:lnTo>
                    <a:close/>
                  </a:path>
                </a:pathLst>
              </a:custGeom>
              <a:grpFill/>
              <a:ln w="9525" cap="flat">
                <a:noFill/>
                <a:prstDash val="solid"/>
                <a:miter/>
              </a:ln>
            </p:spPr>
            <p:txBody>
              <a:bodyPr rtlCol="0" anchor="ctr"/>
              <a:lstStyle/>
              <a:p>
                <a:endParaRPr lang="en-GB"/>
              </a:p>
            </p:txBody>
          </p:sp>
          <p:sp>
            <p:nvSpPr>
              <p:cNvPr id="25" name="任意多边形: 形状 24">
                <a:extLst>
                  <a:ext uri="{FF2B5EF4-FFF2-40B4-BE49-F238E27FC236}">
                    <a16:creationId xmlns:a16="http://schemas.microsoft.com/office/drawing/2014/main" id="{F1181C18-456B-4074-9D03-AEFB2C72B6D2}"/>
                  </a:ext>
                </a:extLst>
              </p:cNvPr>
              <p:cNvSpPr/>
              <p:nvPr/>
            </p:nvSpPr>
            <p:spPr>
              <a:xfrm>
                <a:off x="6099142" y="4276629"/>
                <a:ext cx="727519" cy="232790"/>
              </a:xfrm>
              <a:custGeom>
                <a:avLst/>
                <a:gdLst>
                  <a:gd name="connsiteX0" fmla="*/ 494729 w 727519"/>
                  <a:gd name="connsiteY0" fmla="*/ 232791 h 232790"/>
                  <a:gd name="connsiteX1" fmla="*/ 727520 w 727519"/>
                  <a:gd name="connsiteY1" fmla="*/ 0 h 232790"/>
                  <a:gd name="connsiteX2" fmla="*/ 232696 w 727519"/>
                  <a:gd name="connsiteY2" fmla="*/ 0 h 232790"/>
                  <a:gd name="connsiteX3" fmla="*/ 0 w 727519"/>
                  <a:gd name="connsiteY3" fmla="*/ 232791 h 232790"/>
                </a:gdLst>
                <a:ahLst/>
                <a:cxnLst>
                  <a:cxn ang="0">
                    <a:pos x="connsiteX0" y="connsiteY0"/>
                  </a:cxn>
                  <a:cxn ang="0">
                    <a:pos x="connsiteX1" y="connsiteY1"/>
                  </a:cxn>
                  <a:cxn ang="0">
                    <a:pos x="connsiteX2" y="connsiteY2"/>
                  </a:cxn>
                  <a:cxn ang="0">
                    <a:pos x="connsiteX3" y="connsiteY3"/>
                  </a:cxn>
                </a:cxnLst>
                <a:rect l="l" t="t" r="r" b="b"/>
                <a:pathLst>
                  <a:path w="727519" h="232790">
                    <a:moveTo>
                      <a:pt x="494729" y="232791"/>
                    </a:moveTo>
                    <a:lnTo>
                      <a:pt x="727520" y="0"/>
                    </a:lnTo>
                    <a:lnTo>
                      <a:pt x="232696" y="0"/>
                    </a:lnTo>
                    <a:lnTo>
                      <a:pt x="0" y="232791"/>
                    </a:lnTo>
                    <a:close/>
                  </a:path>
                </a:pathLst>
              </a:custGeom>
              <a:grpFill/>
              <a:ln w="9525" cap="flat">
                <a:noFill/>
                <a:prstDash val="solid"/>
                <a:miter/>
              </a:ln>
            </p:spPr>
            <p:txBody>
              <a:bodyPr rtlCol="0" anchor="ctr"/>
              <a:lstStyle/>
              <a:p>
                <a:endParaRPr lang="en-GB"/>
              </a:p>
            </p:txBody>
          </p:sp>
          <p:sp>
            <p:nvSpPr>
              <p:cNvPr id="26" name="任意多边形: 形状 25">
                <a:extLst>
                  <a:ext uri="{FF2B5EF4-FFF2-40B4-BE49-F238E27FC236}">
                    <a16:creationId xmlns:a16="http://schemas.microsoft.com/office/drawing/2014/main" id="{1804D2F2-922F-4A6C-B9C1-1ACD57576C79}"/>
                  </a:ext>
                </a:extLst>
              </p:cNvPr>
              <p:cNvSpPr/>
              <p:nvPr/>
            </p:nvSpPr>
            <p:spPr>
              <a:xfrm>
                <a:off x="5331141" y="4140231"/>
                <a:ext cx="369188" cy="369188"/>
              </a:xfrm>
              <a:custGeom>
                <a:avLst/>
                <a:gdLst>
                  <a:gd name="connsiteX0" fmla="*/ 369189 w 369188"/>
                  <a:gd name="connsiteY0" fmla="*/ 369189 h 369188"/>
                  <a:gd name="connsiteX1" fmla="*/ 369189 w 369188"/>
                  <a:gd name="connsiteY1" fmla="*/ 0 h 369188"/>
                  <a:gd name="connsiteX2" fmla="*/ 0 w 369188"/>
                  <a:gd name="connsiteY2" fmla="*/ 369189 h 369188"/>
                </a:gdLst>
                <a:ahLst/>
                <a:cxnLst>
                  <a:cxn ang="0">
                    <a:pos x="connsiteX0" y="connsiteY0"/>
                  </a:cxn>
                  <a:cxn ang="0">
                    <a:pos x="connsiteX1" y="connsiteY1"/>
                  </a:cxn>
                  <a:cxn ang="0">
                    <a:pos x="connsiteX2" y="connsiteY2"/>
                  </a:cxn>
                </a:cxnLst>
                <a:rect l="l" t="t" r="r" b="b"/>
                <a:pathLst>
                  <a:path w="369188" h="369188">
                    <a:moveTo>
                      <a:pt x="369189" y="369189"/>
                    </a:moveTo>
                    <a:lnTo>
                      <a:pt x="369189" y="0"/>
                    </a:lnTo>
                    <a:lnTo>
                      <a:pt x="0" y="369189"/>
                    </a:lnTo>
                    <a:close/>
                  </a:path>
                </a:pathLst>
              </a:custGeom>
              <a:grpFill/>
              <a:ln w="9525" cap="flat">
                <a:noFill/>
                <a:prstDash val="solid"/>
                <a:miter/>
              </a:ln>
            </p:spPr>
            <p:txBody>
              <a:bodyPr rtlCol="0" anchor="ctr"/>
              <a:lstStyle/>
              <a:p>
                <a:endParaRPr lang="en-GB"/>
              </a:p>
            </p:txBody>
          </p:sp>
          <p:sp>
            <p:nvSpPr>
              <p:cNvPr id="27" name="任意多边形: 形状 26">
                <a:extLst>
                  <a:ext uri="{FF2B5EF4-FFF2-40B4-BE49-F238E27FC236}">
                    <a16:creationId xmlns:a16="http://schemas.microsoft.com/office/drawing/2014/main" id="{485C95D9-91F6-4C15-855E-635DB2437C1A}"/>
                  </a:ext>
                </a:extLst>
              </p:cNvPr>
              <p:cNvSpPr/>
              <p:nvPr/>
            </p:nvSpPr>
            <p:spPr>
              <a:xfrm>
                <a:off x="6559581" y="3918489"/>
                <a:ext cx="424815" cy="424815"/>
              </a:xfrm>
              <a:custGeom>
                <a:avLst/>
                <a:gdLst>
                  <a:gd name="connsiteX0" fmla="*/ 424815 w 424815"/>
                  <a:gd name="connsiteY0" fmla="*/ 0 h 424815"/>
                  <a:gd name="connsiteX1" fmla="*/ 0 w 424815"/>
                  <a:gd name="connsiteY1" fmla="*/ 424815 h 424815"/>
                  <a:gd name="connsiteX2" fmla="*/ 159258 w 424815"/>
                  <a:gd name="connsiteY2" fmla="*/ 424815 h 424815"/>
                  <a:gd name="connsiteX3" fmla="*/ 424815 w 424815"/>
                  <a:gd name="connsiteY3" fmla="*/ 159258 h 424815"/>
                </a:gdLst>
                <a:ahLst/>
                <a:cxnLst>
                  <a:cxn ang="0">
                    <a:pos x="connsiteX0" y="connsiteY0"/>
                  </a:cxn>
                  <a:cxn ang="0">
                    <a:pos x="connsiteX1" y="connsiteY1"/>
                  </a:cxn>
                  <a:cxn ang="0">
                    <a:pos x="connsiteX2" y="connsiteY2"/>
                  </a:cxn>
                  <a:cxn ang="0">
                    <a:pos x="connsiteX3" y="connsiteY3"/>
                  </a:cxn>
                </a:cxnLst>
                <a:rect l="l" t="t" r="r" b="b"/>
                <a:pathLst>
                  <a:path w="424815" h="424815">
                    <a:moveTo>
                      <a:pt x="424815" y="0"/>
                    </a:moveTo>
                    <a:lnTo>
                      <a:pt x="0" y="424815"/>
                    </a:lnTo>
                    <a:lnTo>
                      <a:pt x="159258" y="424815"/>
                    </a:lnTo>
                    <a:lnTo>
                      <a:pt x="424815" y="159258"/>
                    </a:lnTo>
                    <a:close/>
                  </a:path>
                </a:pathLst>
              </a:custGeom>
              <a:grpFill/>
              <a:ln w="9525" cap="flat">
                <a:noFill/>
                <a:prstDash val="solid"/>
                <a:miter/>
              </a:ln>
            </p:spPr>
            <p:txBody>
              <a:bodyPr rtlCol="0" anchor="ctr"/>
              <a:lstStyle/>
              <a:p>
                <a:endParaRPr lang="en-GB"/>
              </a:p>
            </p:txBody>
          </p:sp>
          <p:sp>
            <p:nvSpPr>
              <p:cNvPr id="28" name="任意多边形: 形状 27">
                <a:extLst>
                  <a:ext uri="{FF2B5EF4-FFF2-40B4-BE49-F238E27FC236}">
                    <a16:creationId xmlns:a16="http://schemas.microsoft.com/office/drawing/2014/main" id="{2DFADE78-7711-4F18-BA00-817F3086044C}"/>
                  </a:ext>
                </a:extLst>
              </p:cNvPr>
              <p:cNvSpPr/>
              <p:nvPr/>
            </p:nvSpPr>
            <p:spPr>
              <a:xfrm>
                <a:off x="6113334" y="3751707"/>
                <a:ext cx="757713" cy="757713"/>
              </a:xfrm>
              <a:custGeom>
                <a:avLst/>
                <a:gdLst>
                  <a:gd name="connsiteX0" fmla="*/ 344329 w 757713"/>
                  <a:gd name="connsiteY0" fmla="*/ 757714 h 757713"/>
                  <a:gd name="connsiteX1" fmla="*/ 757714 w 757713"/>
                  <a:gd name="connsiteY1" fmla="*/ 344329 h 757713"/>
                  <a:gd name="connsiteX2" fmla="*/ 757714 w 757713"/>
                  <a:gd name="connsiteY2" fmla="*/ 0 h 757713"/>
                  <a:gd name="connsiteX3" fmla="*/ 0 w 757713"/>
                  <a:gd name="connsiteY3" fmla="*/ 757714 h 757713"/>
                </a:gdLst>
                <a:ahLst/>
                <a:cxnLst>
                  <a:cxn ang="0">
                    <a:pos x="connsiteX0" y="connsiteY0"/>
                  </a:cxn>
                  <a:cxn ang="0">
                    <a:pos x="connsiteX1" y="connsiteY1"/>
                  </a:cxn>
                  <a:cxn ang="0">
                    <a:pos x="connsiteX2" y="connsiteY2"/>
                  </a:cxn>
                  <a:cxn ang="0">
                    <a:pos x="connsiteX3" y="connsiteY3"/>
                  </a:cxn>
                </a:cxnLst>
                <a:rect l="l" t="t" r="r" b="b"/>
                <a:pathLst>
                  <a:path w="757713" h="757713">
                    <a:moveTo>
                      <a:pt x="344329" y="757714"/>
                    </a:moveTo>
                    <a:lnTo>
                      <a:pt x="757714" y="344329"/>
                    </a:lnTo>
                    <a:lnTo>
                      <a:pt x="757714" y="0"/>
                    </a:lnTo>
                    <a:lnTo>
                      <a:pt x="0" y="757714"/>
                    </a:lnTo>
                    <a:close/>
                  </a:path>
                </a:pathLst>
              </a:custGeom>
              <a:grpFill/>
              <a:ln w="9525" cap="flat">
                <a:noFill/>
                <a:prstDash val="solid"/>
                <a:miter/>
              </a:ln>
            </p:spPr>
            <p:txBody>
              <a:bodyPr rtlCol="0" anchor="ctr"/>
              <a:lstStyle/>
              <a:p>
                <a:endParaRPr lang="en-GB"/>
              </a:p>
            </p:txBody>
          </p:sp>
          <p:sp>
            <p:nvSpPr>
              <p:cNvPr id="29" name="任意多边形: 形状 28">
                <a:extLst>
                  <a:ext uri="{FF2B5EF4-FFF2-40B4-BE49-F238E27FC236}">
                    <a16:creationId xmlns:a16="http://schemas.microsoft.com/office/drawing/2014/main" id="{E23DC248-5B36-4BD8-A702-057BA66FB0C9}"/>
                  </a:ext>
                </a:extLst>
              </p:cNvPr>
              <p:cNvSpPr/>
              <p:nvPr/>
            </p:nvSpPr>
            <p:spPr>
              <a:xfrm>
                <a:off x="5216937" y="4246816"/>
                <a:ext cx="310229" cy="310229"/>
              </a:xfrm>
              <a:custGeom>
                <a:avLst/>
                <a:gdLst>
                  <a:gd name="connsiteX0" fmla="*/ 184975 w 310229"/>
                  <a:gd name="connsiteY0" fmla="*/ 310229 h 310229"/>
                  <a:gd name="connsiteX1" fmla="*/ 310229 w 310229"/>
                  <a:gd name="connsiteY1" fmla="*/ 184975 h 310229"/>
                  <a:gd name="connsiteX2" fmla="*/ 310229 w 310229"/>
                  <a:gd name="connsiteY2" fmla="*/ 0 h 310229"/>
                  <a:gd name="connsiteX3" fmla="*/ 0 w 310229"/>
                  <a:gd name="connsiteY3" fmla="*/ 310229 h 310229"/>
                </a:gdLst>
                <a:ahLst/>
                <a:cxnLst>
                  <a:cxn ang="0">
                    <a:pos x="connsiteX0" y="connsiteY0"/>
                  </a:cxn>
                  <a:cxn ang="0">
                    <a:pos x="connsiteX1" y="connsiteY1"/>
                  </a:cxn>
                  <a:cxn ang="0">
                    <a:pos x="connsiteX2" y="connsiteY2"/>
                  </a:cxn>
                  <a:cxn ang="0">
                    <a:pos x="connsiteX3" y="connsiteY3"/>
                  </a:cxn>
                </a:cxnLst>
                <a:rect l="l" t="t" r="r" b="b"/>
                <a:pathLst>
                  <a:path w="310229" h="310229">
                    <a:moveTo>
                      <a:pt x="184975" y="310229"/>
                    </a:moveTo>
                    <a:lnTo>
                      <a:pt x="310229" y="184975"/>
                    </a:lnTo>
                    <a:lnTo>
                      <a:pt x="310229" y="0"/>
                    </a:lnTo>
                    <a:lnTo>
                      <a:pt x="0" y="310229"/>
                    </a:lnTo>
                    <a:close/>
                  </a:path>
                </a:pathLst>
              </a:custGeom>
              <a:grpFill/>
              <a:ln w="9525" cap="flat">
                <a:noFill/>
                <a:prstDash val="solid"/>
                <a:miter/>
              </a:ln>
            </p:spPr>
            <p:txBody>
              <a:bodyPr rtlCol="0" anchor="ctr"/>
              <a:lstStyle/>
              <a:p>
                <a:endParaRPr lang="en-GB"/>
              </a:p>
            </p:txBody>
          </p:sp>
        </p:grpSp>
      </p:grpSp>
      <p:grpSp>
        <p:nvGrpSpPr>
          <p:cNvPr id="30" name="组合 29">
            <a:extLst>
              <a:ext uri="{FF2B5EF4-FFF2-40B4-BE49-F238E27FC236}">
                <a16:creationId xmlns:a16="http://schemas.microsoft.com/office/drawing/2014/main" id="{9D4EE691-2ECE-4DD1-8E2E-B25AD8F64581}"/>
              </a:ext>
            </a:extLst>
          </p:cNvPr>
          <p:cNvGrpSpPr/>
          <p:nvPr userDrawn="1"/>
        </p:nvGrpSpPr>
        <p:grpSpPr>
          <a:xfrm>
            <a:off x="0" y="-186450"/>
            <a:ext cx="3232530" cy="4114943"/>
            <a:chOff x="-1083009" y="-1005135"/>
            <a:chExt cx="3232530" cy="4114943"/>
          </a:xfrm>
          <a:solidFill>
            <a:schemeClr val="accent1">
              <a:alpha val="50000"/>
            </a:schemeClr>
          </a:solidFill>
        </p:grpSpPr>
        <p:sp>
          <p:nvSpPr>
            <p:cNvPr id="31" name="任意多边形: 形状 30">
              <a:extLst>
                <a:ext uri="{FF2B5EF4-FFF2-40B4-BE49-F238E27FC236}">
                  <a16:creationId xmlns:a16="http://schemas.microsoft.com/office/drawing/2014/main" id="{0B82D7EA-D319-4ECA-81C3-E47D27D3CFD3}"/>
                </a:ext>
              </a:extLst>
            </p:cNvPr>
            <p:cNvSpPr/>
            <p:nvPr/>
          </p:nvSpPr>
          <p:spPr>
            <a:xfrm>
              <a:off x="-1083009" y="-618098"/>
              <a:ext cx="576058" cy="576058"/>
            </a:xfrm>
            <a:custGeom>
              <a:avLst/>
              <a:gdLst>
                <a:gd name="connsiteX0" fmla="*/ 0 w 238029"/>
                <a:gd name="connsiteY0" fmla="*/ 238030 h 238029"/>
                <a:gd name="connsiteX1" fmla="*/ 238030 w 238029"/>
                <a:gd name="connsiteY1" fmla="*/ 0 h 238029"/>
                <a:gd name="connsiteX2" fmla="*/ 0 w 238029"/>
                <a:gd name="connsiteY2" fmla="*/ 0 h 238029"/>
              </a:gdLst>
              <a:ahLst/>
              <a:cxnLst>
                <a:cxn ang="0">
                  <a:pos x="connsiteX0" y="connsiteY0"/>
                </a:cxn>
                <a:cxn ang="0">
                  <a:pos x="connsiteX1" y="connsiteY1"/>
                </a:cxn>
                <a:cxn ang="0">
                  <a:pos x="connsiteX2" y="connsiteY2"/>
                </a:cxn>
              </a:cxnLst>
              <a:rect l="l" t="t" r="r" b="b"/>
              <a:pathLst>
                <a:path w="238029" h="238029">
                  <a:moveTo>
                    <a:pt x="0" y="238030"/>
                  </a:moveTo>
                  <a:lnTo>
                    <a:pt x="238030" y="0"/>
                  </a:lnTo>
                  <a:lnTo>
                    <a:pt x="0" y="0"/>
                  </a:lnTo>
                  <a:close/>
                </a:path>
              </a:pathLst>
            </a:custGeom>
            <a:grpFill/>
            <a:ln w="9525" cap="flat">
              <a:noFill/>
              <a:prstDash val="solid"/>
              <a:miter/>
            </a:ln>
          </p:spPr>
          <p:txBody>
            <a:bodyPr rtlCol="0" anchor="ctr"/>
            <a:lstStyle/>
            <a:p>
              <a:endParaRPr lang="en-GB"/>
            </a:p>
          </p:txBody>
        </p:sp>
        <p:sp>
          <p:nvSpPr>
            <p:cNvPr id="32" name="任意多边形: 形状 31">
              <a:extLst>
                <a:ext uri="{FF2B5EF4-FFF2-40B4-BE49-F238E27FC236}">
                  <a16:creationId xmlns:a16="http://schemas.microsoft.com/office/drawing/2014/main" id="{27F9D4C8-5A9A-4EBC-959E-890DF5051F7C}"/>
                </a:ext>
              </a:extLst>
            </p:cNvPr>
            <p:cNvSpPr/>
            <p:nvPr/>
          </p:nvSpPr>
          <p:spPr>
            <a:xfrm>
              <a:off x="-1083009" y="-583982"/>
              <a:ext cx="381502" cy="1052076"/>
            </a:xfrm>
            <a:custGeom>
              <a:avLst/>
              <a:gdLst>
                <a:gd name="connsiteX0" fmla="*/ 0 w 157638"/>
                <a:gd name="connsiteY0" fmla="*/ 434721 h 434721"/>
                <a:gd name="connsiteX1" fmla="*/ 157639 w 157638"/>
                <a:gd name="connsiteY1" fmla="*/ 277178 h 434721"/>
                <a:gd name="connsiteX2" fmla="*/ 157544 w 157638"/>
                <a:gd name="connsiteY2" fmla="*/ 0 h 434721"/>
                <a:gd name="connsiteX3" fmla="*/ 0 w 157638"/>
                <a:gd name="connsiteY3" fmla="*/ 157544 h 434721"/>
              </a:gdLst>
              <a:ahLst/>
              <a:cxnLst>
                <a:cxn ang="0">
                  <a:pos x="connsiteX0" y="connsiteY0"/>
                </a:cxn>
                <a:cxn ang="0">
                  <a:pos x="connsiteX1" y="connsiteY1"/>
                </a:cxn>
                <a:cxn ang="0">
                  <a:pos x="connsiteX2" y="connsiteY2"/>
                </a:cxn>
                <a:cxn ang="0">
                  <a:pos x="connsiteX3" y="connsiteY3"/>
                </a:cxn>
              </a:cxnLst>
              <a:rect l="l" t="t" r="r" b="b"/>
              <a:pathLst>
                <a:path w="157638" h="434721">
                  <a:moveTo>
                    <a:pt x="0" y="434721"/>
                  </a:moveTo>
                  <a:lnTo>
                    <a:pt x="157639" y="277178"/>
                  </a:lnTo>
                  <a:lnTo>
                    <a:pt x="157544" y="0"/>
                  </a:lnTo>
                  <a:lnTo>
                    <a:pt x="0" y="157544"/>
                  </a:lnTo>
                  <a:close/>
                </a:path>
              </a:pathLst>
            </a:custGeom>
            <a:grpFill/>
            <a:ln w="9525" cap="flat">
              <a:noFill/>
              <a:prstDash val="solid"/>
              <a:miter/>
            </a:ln>
          </p:spPr>
          <p:txBody>
            <a:bodyPr rtlCol="0" anchor="ctr"/>
            <a:lstStyle/>
            <a:p>
              <a:endParaRPr lang="en-GB"/>
            </a:p>
          </p:txBody>
        </p:sp>
        <p:sp>
          <p:nvSpPr>
            <p:cNvPr id="33" name="任意多边形: 形状 32">
              <a:extLst>
                <a:ext uri="{FF2B5EF4-FFF2-40B4-BE49-F238E27FC236}">
                  <a16:creationId xmlns:a16="http://schemas.microsoft.com/office/drawing/2014/main" id="{27E20194-DD3C-442A-836D-8D8A77BAE902}"/>
                </a:ext>
              </a:extLst>
            </p:cNvPr>
            <p:cNvSpPr/>
            <p:nvPr/>
          </p:nvSpPr>
          <p:spPr>
            <a:xfrm>
              <a:off x="-1007170" y="-258493"/>
              <a:ext cx="251954" cy="251954"/>
            </a:xfrm>
            <a:custGeom>
              <a:avLst/>
              <a:gdLst>
                <a:gd name="connsiteX0" fmla="*/ 38291 w 104108"/>
                <a:gd name="connsiteY0" fmla="*/ 104108 h 104108"/>
                <a:gd name="connsiteX1" fmla="*/ 104108 w 104108"/>
                <a:gd name="connsiteY1" fmla="*/ 38291 h 104108"/>
                <a:gd name="connsiteX2" fmla="*/ 104108 w 104108"/>
                <a:gd name="connsiteY2" fmla="*/ 0 h 104108"/>
                <a:gd name="connsiteX3" fmla="*/ 0 w 104108"/>
                <a:gd name="connsiteY3" fmla="*/ 104108 h 104108"/>
              </a:gdLst>
              <a:ahLst/>
              <a:cxnLst>
                <a:cxn ang="0">
                  <a:pos x="connsiteX0" y="connsiteY0"/>
                </a:cxn>
                <a:cxn ang="0">
                  <a:pos x="connsiteX1" y="connsiteY1"/>
                </a:cxn>
                <a:cxn ang="0">
                  <a:pos x="connsiteX2" y="connsiteY2"/>
                </a:cxn>
                <a:cxn ang="0">
                  <a:pos x="connsiteX3" y="connsiteY3"/>
                </a:cxn>
              </a:cxnLst>
              <a:rect l="l" t="t" r="r" b="b"/>
              <a:pathLst>
                <a:path w="104108" h="104108">
                  <a:moveTo>
                    <a:pt x="38291" y="104108"/>
                  </a:moveTo>
                  <a:lnTo>
                    <a:pt x="104108" y="38291"/>
                  </a:lnTo>
                  <a:lnTo>
                    <a:pt x="104108" y="0"/>
                  </a:lnTo>
                  <a:lnTo>
                    <a:pt x="0" y="104108"/>
                  </a:lnTo>
                  <a:close/>
                </a:path>
              </a:pathLst>
            </a:custGeom>
            <a:grpFill/>
            <a:ln w="9525" cap="flat">
              <a:noFill/>
              <a:prstDash val="solid"/>
              <a:miter/>
            </a:ln>
          </p:spPr>
          <p:txBody>
            <a:bodyPr rtlCol="0" anchor="ctr"/>
            <a:lstStyle/>
            <a:p>
              <a:endParaRPr lang="en-GB"/>
            </a:p>
          </p:txBody>
        </p:sp>
        <p:sp>
          <p:nvSpPr>
            <p:cNvPr id="34" name="任意多边形: 形状 33">
              <a:extLst>
                <a:ext uri="{FF2B5EF4-FFF2-40B4-BE49-F238E27FC236}">
                  <a16:creationId xmlns:a16="http://schemas.microsoft.com/office/drawing/2014/main" id="{C596CAE2-AB38-4070-9AC3-11143EED5E65}"/>
                </a:ext>
              </a:extLst>
            </p:cNvPr>
            <p:cNvSpPr/>
            <p:nvPr/>
          </p:nvSpPr>
          <p:spPr>
            <a:xfrm>
              <a:off x="-1083009" y="959555"/>
              <a:ext cx="645905" cy="2150253"/>
            </a:xfrm>
            <a:custGeom>
              <a:avLst/>
              <a:gdLst>
                <a:gd name="connsiteX0" fmla="*/ 0 w 266890"/>
                <a:gd name="connsiteY0" fmla="*/ 888492 h 888491"/>
                <a:gd name="connsiteX1" fmla="*/ 266891 w 266890"/>
                <a:gd name="connsiteY1" fmla="*/ 621602 h 888491"/>
                <a:gd name="connsiteX2" fmla="*/ 266891 w 266890"/>
                <a:gd name="connsiteY2" fmla="*/ 0 h 888491"/>
                <a:gd name="connsiteX3" fmla="*/ 0 w 266890"/>
                <a:gd name="connsiteY3" fmla="*/ 266890 h 888491"/>
              </a:gdLst>
              <a:ahLst/>
              <a:cxnLst>
                <a:cxn ang="0">
                  <a:pos x="connsiteX0" y="connsiteY0"/>
                </a:cxn>
                <a:cxn ang="0">
                  <a:pos x="connsiteX1" y="connsiteY1"/>
                </a:cxn>
                <a:cxn ang="0">
                  <a:pos x="connsiteX2" y="connsiteY2"/>
                </a:cxn>
                <a:cxn ang="0">
                  <a:pos x="connsiteX3" y="connsiteY3"/>
                </a:cxn>
              </a:cxnLst>
              <a:rect l="l" t="t" r="r" b="b"/>
              <a:pathLst>
                <a:path w="266890" h="888491">
                  <a:moveTo>
                    <a:pt x="0" y="888492"/>
                  </a:moveTo>
                  <a:lnTo>
                    <a:pt x="266891" y="621602"/>
                  </a:lnTo>
                  <a:lnTo>
                    <a:pt x="266891" y="0"/>
                  </a:lnTo>
                  <a:lnTo>
                    <a:pt x="0" y="266890"/>
                  </a:lnTo>
                  <a:close/>
                </a:path>
              </a:pathLst>
            </a:custGeom>
            <a:grpFill/>
            <a:ln w="9525" cap="flat">
              <a:noFill/>
              <a:prstDash val="solid"/>
              <a:miter/>
            </a:ln>
          </p:spPr>
          <p:txBody>
            <a:bodyPr rtlCol="0" anchor="ctr"/>
            <a:lstStyle/>
            <a:p>
              <a:endParaRPr lang="en-GB"/>
            </a:p>
          </p:txBody>
        </p:sp>
        <p:sp>
          <p:nvSpPr>
            <p:cNvPr id="35" name="任意多边形: 形状 34">
              <a:extLst>
                <a:ext uri="{FF2B5EF4-FFF2-40B4-BE49-F238E27FC236}">
                  <a16:creationId xmlns:a16="http://schemas.microsoft.com/office/drawing/2014/main" id="{BEF7656F-82AD-4DD5-8BF0-5A5AB6F987A4}"/>
                </a:ext>
              </a:extLst>
            </p:cNvPr>
            <p:cNvSpPr/>
            <p:nvPr/>
          </p:nvSpPr>
          <p:spPr>
            <a:xfrm>
              <a:off x="-812844" y="-878120"/>
              <a:ext cx="222677" cy="222677"/>
            </a:xfrm>
            <a:custGeom>
              <a:avLst/>
              <a:gdLst>
                <a:gd name="connsiteX0" fmla="*/ 33814 w 92011"/>
                <a:gd name="connsiteY0" fmla="*/ 92012 h 92011"/>
                <a:gd name="connsiteX1" fmla="*/ 92011 w 92011"/>
                <a:gd name="connsiteY1" fmla="*/ 33909 h 92011"/>
                <a:gd name="connsiteX2" fmla="*/ 92011 w 92011"/>
                <a:gd name="connsiteY2" fmla="*/ 0 h 92011"/>
                <a:gd name="connsiteX3" fmla="*/ 0 w 92011"/>
                <a:gd name="connsiteY3" fmla="*/ 92012 h 92011"/>
              </a:gdLst>
              <a:ahLst/>
              <a:cxnLst>
                <a:cxn ang="0">
                  <a:pos x="connsiteX0" y="connsiteY0"/>
                </a:cxn>
                <a:cxn ang="0">
                  <a:pos x="connsiteX1" y="connsiteY1"/>
                </a:cxn>
                <a:cxn ang="0">
                  <a:pos x="connsiteX2" y="connsiteY2"/>
                </a:cxn>
                <a:cxn ang="0">
                  <a:pos x="connsiteX3" y="connsiteY3"/>
                </a:cxn>
              </a:cxnLst>
              <a:rect l="l" t="t" r="r" b="b"/>
              <a:pathLst>
                <a:path w="92011" h="92011">
                  <a:moveTo>
                    <a:pt x="33814" y="92012"/>
                  </a:moveTo>
                  <a:lnTo>
                    <a:pt x="92011" y="33909"/>
                  </a:lnTo>
                  <a:lnTo>
                    <a:pt x="92011" y="0"/>
                  </a:lnTo>
                  <a:lnTo>
                    <a:pt x="0" y="92012"/>
                  </a:lnTo>
                  <a:close/>
                </a:path>
              </a:pathLst>
            </a:custGeom>
            <a:grpFill/>
            <a:ln w="9525" cap="flat">
              <a:noFill/>
              <a:prstDash val="solid"/>
              <a:miter/>
            </a:ln>
          </p:spPr>
          <p:txBody>
            <a:bodyPr rtlCol="0" anchor="ctr"/>
            <a:lstStyle/>
            <a:p>
              <a:endParaRPr lang="en-GB"/>
            </a:p>
          </p:txBody>
        </p:sp>
        <p:sp>
          <p:nvSpPr>
            <p:cNvPr id="36" name="任意多边形: 形状 35">
              <a:extLst>
                <a:ext uri="{FF2B5EF4-FFF2-40B4-BE49-F238E27FC236}">
                  <a16:creationId xmlns:a16="http://schemas.microsoft.com/office/drawing/2014/main" id="{2FA13677-8149-4F72-B231-925EF0745867}"/>
                </a:ext>
              </a:extLst>
            </p:cNvPr>
            <p:cNvSpPr/>
            <p:nvPr/>
          </p:nvSpPr>
          <p:spPr>
            <a:xfrm>
              <a:off x="-1083009" y="-725750"/>
              <a:ext cx="1625138" cy="2994864"/>
            </a:xfrm>
            <a:custGeom>
              <a:avLst/>
              <a:gdLst>
                <a:gd name="connsiteX0" fmla="*/ 0 w 671512"/>
                <a:gd name="connsiteY0" fmla="*/ 1237488 h 1237487"/>
                <a:gd name="connsiteX1" fmla="*/ 671513 w 671512"/>
                <a:gd name="connsiteY1" fmla="*/ 565976 h 1237487"/>
                <a:gd name="connsiteX2" fmla="*/ 671513 w 671512"/>
                <a:gd name="connsiteY2" fmla="*/ 0 h 1237487"/>
                <a:gd name="connsiteX3" fmla="*/ 0 w 671512"/>
                <a:gd name="connsiteY3" fmla="*/ 671608 h 1237487"/>
              </a:gdLst>
              <a:ahLst/>
              <a:cxnLst>
                <a:cxn ang="0">
                  <a:pos x="connsiteX0" y="connsiteY0"/>
                </a:cxn>
                <a:cxn ang="0">
                  <a:pos x="connsiteX1" y="connsiteY1"/>
                </a:cxn>
                <a:cxn ang="0">
                  <a:pos x="connsiteX2" y="connsiteY2"/>
                </a:cxn>
                <a:cxn ang="0">
                  <a:pos x="connsiteX3" y="connsiteY3"/>
                </a:cxn>
              </a:cxnLst>
              <a:rect l="l" t="t" r="r" b="b"/>
              <a:pathLst>
                <a:path w="671512" h="1237487">
                  <a:moveTo>
                    <a:pt x="0" y="1237488"/>
                  </a:moveTo>
                  <a:lnTo>
                    <a:pt x="671513" y="565976"/>
                  </a:lnTo>
                  <a:lnTo>
                    <a:pt x="671513" y="0"/>
                  </a:lnTo>
                  <a:lnTo>
                    <a:pt x="0" y="671608"/>
                  </a:lnTo>
                  <a:close/>
                </a:path>
              </a:pathLst>
            </a:custGeom>
            <a:grpFill/>
            <a:ln w="9525" cap="flat">
              <a:noFill/>
              <a:prstDash val="solid"/>
              <a:miter/>
            </a:ln>
          </p:spPr>
          <p:txBody>
            <a:bodyPr rtlCol="0" anchor="ctr"/>
            <a:lstStyle/>
            <a:p>
              <a:endParaRPr lang="en-GB"/>
            </a:p>
          </p:txBody>
        </p:sp>
        <p:sp>
          <p:nvSpPr>
            <p:cNvPr id="37" name="任意多边形: 形状 36">
              <a:extLst>
                <a:ext uri="{FF2B5EF4-FFF2-40B4-BE49-F238E27FC236}">
                  <a16:creationId xmlns:a16="http://schemas.microsoft.com/office/drawing/2014/main" id="{E8B71ED5-264F-46DD-872B-C284AFA45EC2}"/>
                </a:ext>
              </a:extLst>
            </p:cNvPr>
            <p:cNvSpPr/>
            <p:nvPr/>
          </p:nvSpPr>
          <p:spPr>
            <a:xfrm>
              <a:off x="-1083009" y="288292"/>
              <a:ext cx="1508728" cy="1508728"/>
            </a:xfrm>
            <a:custGeom>
              <a:avLst/>
              <a:gdLst>
                <a:gd name="connsiteX0" fmla="*/ 0 w 623411"/>
                <a:gd name="connsiteY0" fmla="*/ 623411 h 623411"/>
                <a:gd name="connsiteX1" fmla="*/ 623411 w 623411"/>
                <a:gd name="connsiteY1" fmla="*/ 0 h 623411"/>
                <a:gd name="connsiteX2" fmla="*/ 211550 w 623411"/>
                <a:gd name="connsiteY2" fmla="*/ 0 h 623411"/>
                <a:gd name="connsiteX3" fmla="*/ 0 w 623411"/>
                <a:gd name="connsiteY3" fmla="*/ 211550 h 623411"/>
              </a:gdLst>
              <a:ahLst/>
              <a:cxnLst>
                <a:cxn ang="0">
                  <a:pos x="connsiteX0" y="connsiteY0"/>
                </a:cxn>
                <a:cxn ang="0">
                  <a:pos x="connsiteX1" y="connsiteY1"/>
                </a:cxn>
                <a:cxn ang="0">
                  <a:pos x="connsiteX2" y="connsiteY2"/>
                </a:cxn>
                <a:cxn ang="0">
                  <a:pos x="connsiteX3" y="connsiteY3"/>
                </a:cxn>
              </a:cxnLst>
              <a:rect l="l" t="t" r="r" b="b"/>
              <a:pathLst>
                <a:path w="623411" h="623411">
                  <a:moveTo>
                    <a:pt x="0" y="623411"/>
                  </a:moveTo>
                  <a:lnTo>
                    <a:pt x="623411" y="0"/>
                  </a:lnTo>
                  <a:lnTo>
                    <a:pt x="211550" y="0"/>
                  </a:lnTo>
                  <a:lnTo>
                    <a:pt x="0" y="211550"/>
                  </a:lnTo>
                  <a:close/>
                </a:path>
              </a:pathLst>
            </a:custGeom>
            <a:grpFill/>
            <a:ln w="9525" cap="flat">
              <a:noFill/>
              <a:prstDash val="solid"/>
              <a:miter/>
            </a:ln>
          </p:spPr>
          <p:txBody>
            <a:bodyPr rtlCol="0" anchor="ctr"/>
            <a:lstStyle/>
            <a:p>
              <a:endParaRPr lang="en-GB"/>
            </a:p>
          </p:txBody>
        </p:sp>
        <p:sp>
          <p:nvSpPr>
            <p:cNvPr id="38" name="任意多边形: 形状 37">
              <a:extLst>
                <a:ext uri="{FF2B5EF4-FFF2-40B4-BE49-F238E27FC236}">
                  <a16:creationId xmlns:a16="http://schemas.microsoft.com/office/drawing/2014/main" id="{99FE1E02-6138-417F-8C8D-159B9D05ADD4}"/>
                </a:ext>
              </a:extLst>
            </p:cNvPr>
            <p:cNvSpPr/>
            <p:nvPr/>
          </p:nvSpPr>
          <p:spPr>
            <a:xfrm>
              <a:off x="-1083009" y="-917999"/>
              <a:ext cx="2160627" cy="2160395"/>
            </a:xfrm>
            <a:custGeom>
              <a:avLst/>
              <a:gdLst>
                <a:gd name="connsiteX0" fmla="*/ 272320 w 892778"/>
                <a:gd name="connsiteY0" fmla="*/ 0 h 892682"/>
                <a:gd name="connsiteX1" fmla="*/ 0 w 892778"/>
                <a:gd name="connsiteY1" fmla="*/ 272320 h 892682"/>
                <a:gd name="connsiteX2" fmla="*/ 0 w 892778"/>
                <a:gd name="connsiteY2" fmla="*/ 892683 h 892682"/>
                <a:gd name="connsiteX3" fmla="*/ 892778 w 892778"/>
                <a:gd name="connsiteY3" fmla="*/ 0 h 892682"/>
              </a:gdLst>
              <a:ahLst/>
              <a:cxnLst>
                <a:cxn ang="0">
                  <a:pos x="connsiteX0" y="connsiteY0"/>
                </a:cxn>
                <a:cxn ang="0">
                  <a:pos x="connsiteX1" y="connsiteY1"/>
                </a:cxn>
                <a:cxn ang="0">
                  <a:pos x="connsiteX2" y="connsiteY2"/>
                </a:cxn>
                <a:cxn ang="0">
                  <a:pos x="connsiteX3" y="connsiteY3"/>
                </a:cxn>
              </a:cxnLst>
              <a:rect l="l" t="t" r="r" b="b"/>
              <a:pathLst>
                <a:path w="892778" h="892682">
                  <a:moveTo>
                    <a:pt x="272320" y="0"/>
                  </a:moveTo>
                  <a:lnTo>
                    <a:pt x="0" y="272320"/>
                  </a:lnTo>
                  <a:lnTo>
                    <a:pt x="0" y="892683"/>
                  </a:lnTo>
                  <a:lnTo>
                    <a:pt x="892778" y="0"/>
                  </a:lnTo>
                  <a:close/>
                </a:path>
              </a:pathLst>
            </a:custGeom>
            <a:grpFill/>
            <a:ln w="9525" cap="flat">
              <a:noFill/>
              <a:prstDash val="solid"/>
              <a:miter/>
            </a:ln>
          </p:spPr>
          <p:txBody>
            <a:bodyPr rtlCol="0" anchor="ctr"/>
            <a:lstStyle/>
            <a:p>
              <a:endParaRPr lang="en-GB"/>
            </a:p>
          </p:txBody>
        </p:sp>
        <p:sp>
          <p:nvSpPr>
            <p:cNvPr id="39" name="任意多边形: 形状 38">
              <a:extLst>
                <a:ext uri="{FF2B5EF4-FFF2-40B4-BE49-F238E27FC236}">
                  <a16:creationId xmlns:a16="http://schemas.microsoft.com/office/drawing/2014/main" id="{DC40CF76-6318-4A7B-A1E5-B61D3CD47322}"/>
                </a:ext>
              </a:extLst>
            </p:cNvPr>
            <p:cNvSpPr/>
            <p:nvPr/>
          </p:nvSpPr>
          <p:spPr>
            <a:xfrm>
              <a:off x="870616" y="-617868"/>
              <a:ext cx="597728" cy="597728"/>
            </a:xfrm>
            <a:custGeom>
              <a:avLst/>
              <a:gdLst>
                <a:gd name="connsiteX0" fmla="*/ 156115 w 246983"/>
                <a:gd name="connsiteY0" fmla="*/ 0 h 246983"/>
                <a:gd name="connsiteX1" fmla="*/ 0 w 246983"/>
                <a:gd name="connsiteY1" fmla="*/ 156210 h 246983"/>
                <a:gd name="connsiteX2" fmla="*/ 0 w 246983"/>
                <a:gd name="connsiteY2" fmla="*/ 246983 h 246983"/>
                <a:gd name="connsiteX3" fmla="*/ 246983 w 246983"/>
                <a:gd name="connsiteY3" fmla="*/ 0 h 246983"/>
              </a:gdLst>
              <a:ahLst/>
              <a:cxnLst>
                <a:cxn ang="0">
                  <a:pos x="connsiteX0" y="connsiteY0"/>
                </a:cxn>
                <a:cxn ang="0">
                  <a:pos x="connsiteX1" y="connsiteY1"/>
                </a:cxn>
                <a:cxn ang="0">
                  <a:pos x="connsiteX2" y="connsiteY2"/>
                </a:cxn>
                <a:cxn ang="0">
                  <a:pos x="connsiteX3" y="connsiteY3"/>
                </a:cxn>
              </a:cxnLst>
              <a:rect l="l" t="t" r="r" b="b"/>
              <a:pathLst>
                <a:path w="246983" h="246983">
                  <a:moveTo>
                    <a:pt x="156115" y="0"/>
                  </a:moveTo>
                  <a:lnTo>
                    <a:pt x="0" y="156210"/>
                  </a:lnTo>
                  <a:lnTo>
                    <a:pt x="0" y="246983"/>
                  </a:lnTo>
                  <a:lnTo>
                    <a:pt x="246983" y="0"/>
                  </a:lnTo>
                  <a:close/>
                </a:path>
              </a:pathLst>
            </a:custGeom>
            <a:grpFill/>
            <a:ln w="9525" cap="flat">
              <a:noFill/>
              <a:prstDash val="solid"/>
              <a:miter/>
            </a:ln>
          </p:spPr>
          <p:txBody>
            <a:bodyPr rtlCol="0" anchor="ctr"/>
            <a:lstStyle/>
            <a:p>
              <a:endParaRPr lang="en-GB"/>
            </a:p>
          </p:txBody>
        </p:sp>
        <p:sp>
          <p:nvSpPr>
            <p:cNvPr id="40" name="任意多边形: 形状 39">
              <a:extLst>
                <a:ext uri="{FF2B5EF4-FFF2-40B4-BE49-F238E27FC236}">
                  <a16:creationId xmlns:a16="http://schemas.microsoft.com/office/drawing/2014/main" id="{97793644-CF02-4CFC-B078-0300116E5447}"/>
                </a:ext>
              </a:extLst>
            </p:cNvPr>
            <p:cNvSpPr/>
            <p:nvPr/>
          </p:nvSpPr>
          <p:spPr>
            <a:xfrm>
              <a:off x="332820" y="-891491"/>
              <a:ext cx="156519" cy="156289"/>
            </a:xfrm>
            <a:custGeom>
              <a:avLst/>
              <a:gdLst>
                <a:gd name="connsiteX0" fmla="*/ 40958 w 64674"/>
                <a:gd name="connsiteY0" fmla="*/ 0 h 64579"/>
                <a:gd name="connsiteX1" fmla="*/ 0 w 64674"/>
                <a:gd name="connsiteY1" fmla="*/ 40862 h 64579"/>
                <a:gd name="connsiteX2" fmla="*/ 0 w 64674"/>
                <a:gd name="connsiteY2" fmla="*/ 64580 h 64579"/>
                <a:gd name="connsiteX3" fmla="*/ 64675 w 64674"/>
                <a:gd name="connsiteY3" fmla="*/ 0 h 64579"/>
              </a:gdLst>
              <a:ahLst/>
              <a:cxnLst>
                <a:cxn ang="0">
                  <a:pos x="connsiteX0" y="connsiteY0"/>
                </a:cxn>
                <a:cxn ang="0">
                  <a:pos x="connsiteX1" y="connsiteY1"/>
                </a:cxn>
                <a:cxn ang="0">
                  <a:pos x="connsiteX2" y="connsiteY2"/>
                </a:cxn>
                <a:cxn ang="0">
                  <a:pos x="connsiteX3" y="connsiteY3"/>
                </a:cxn>
              </a:cxnLst>
              <a:rect l="l" t="t" r="r" b="b"/>
              <a:pathLst>
                <a:path w="64674" h="64579">
                  <a:moveTo>
                    <a:pt x="40958" y="0"/>
                  </a:moveTo>
                  <a:lnTo>
                    <a:pt x="0" y="40862"/>
                  </a:lnTo>
                  <a:lnTo>
                    <a:pt x="0" y="64580"/>
                  </a:lnTo>
                  <a:lnTo>
                    <a:pt x="64675" y="0"/>
                  </a:lnTo>
                  <a:close/>
                </a:path>
              </a:pathLst>
            </a:custGeom>
            <a:grpFill/>
            <a:ln w="9525" cap="flat">
              <a:noFill/>
              <a:prstDash val="solid"/>
              <a:miter/>
            </a:ln>
          </p:spPr>
          <p:txBody>
            <a:bodyPr rtlCol="0" anchor="ctr"/>
            <a:lstStyle/>
            <a:p>
              <a:endParaRPr lang="en-GB"/>
            </a:p>
          </p:txBody>
        </p:sp>
        <p:sp>
          <p:nvSpPr>
            <p:cNvPr id="41" name="任意多边形: 形状 40">
              <a:extLst>
                <a:ext uri="{FF2B5EF4-FFF2-40B4-BE49-F238E27FC236}">
                  <a16:creationId xmlns:a16="http://schemas.microsoft.com/office/drawing/2014/main" id="{8BF5CD80-E38C-4590-A0C1-A940432FE654}"/>
                </a:ext>
              </a:extLst>
            </p:cNvPr>
            <p:cNvSpPr/>
            <p:nvPr/>
          </p:nvSpPr>
          <p:spPr>
            <a:xfrm>
              <a:off x="-1083009" y="-917999"/>
              <a:ext cx="577672" cy="2371551"/>
            </a:xfrm>
            <a:custGeom>
              <a:avLst/>
              <a:gdLst>
                <a:gd name="connsiteX0" fmla="*/ 95441 w 238696"/>
                <a:gd name="connsiteY0" fmla="*/ 0 h 979932"/>
                <a:gd name="connsiteX1" fmla="*/ 0 w 238696"/>
                <a:gd name="connsiteY1" fmla="*/ 95345 h 979932"/>
                <a:gd name="connsiteX2" fmla="*/ 0 w 238696"/>
                <a:gd name="connsiteY2" fmla="*/ 979932 h 979932"/>
                <a:gd name="connsiteX3" fmla="*/ 238697 w 238696"/>
                <a:gd name="connsiteY3" fmla="*/ 741236 h 979932"/>
                <a:gd name="connsiteX4" fmla="*/ 238697 w 238696"/>
                <a:gd name="connsiteY4" fmla="*/ 0 h 9799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696" h="979932">
                  <a:moveTo>
                    <a:pt x="95441" y="0"/>
                  </a:moveTo>
                  <a:lnTo>
                    <a:pt x="0" y="95345"/>
                  </a:lnTo>
                  <a:lnTo>
                    <a:pt x="0" y="979932"/>
                  </a:lnTo>
                  <a:lnTo>
                    <a:pt x="238697" y="741236"/>
                  </a:lnTo>
                  <a:lnTo>
                    <a:pt x="238697" y="0"/>
                  </a:lnTo>
                  <a:close/>
                </a:path>
              </a:pathLst>
            </a:custGeom>
            <a:grpFill/>
            <a:ln w="9525" cap="flat">
              <a:noFill/>
              <a:prstDash val="solid"/>
              <a:miter/>
            </a:ln>
          </p:spPr>
          <p:txBody>
            <a:bodyPr rtlCol="0" anchor="ctr"/>
            <a:lstStyle/>
            <a:p>
              <a:endParaRPr lang="en-GB"/>
            </a:p>
          </p:txBody>
        </p:sp>
        <p:sp>
          <p:nvSpPr>
            <p:cNvPr id="42" name="任意多边形: 形状 41">
              <a:extLst>
                <a:ext uri="{FF2B5EF4-FFF2-40B4-BE49-F238E27FC236}">
                  <a16:creationId xmlns:a16="http://schemas.microsoft.com/office/drawing/2014/main" id="{C935EFC7-9A26-424B-8189-E4F4C086B192}"/>
                </a:ext>
              </a:extLst>
            </p:cNvPr>
            <p:cNvSpPr/>
            <p:nvPr/>
          </p:nvSpPr>
          <p:spPr>
            <a:xfrm>
              <a:off x="-1059727" y="-917999"/>
              <a:ext cx="372974" cy="82294"/>
            </a:xfrm>
            <a:custGeom>
              <a:avLst/>
              <a:gdLst>
                <a:gd name="connsiteX0" fmla="*/ 34004 w 154114"/>
                <a:gd name="connsiteY0" fmla="*/ 0 h 34004"/>
                <a:gd name="connsiteX1" fmla="*/ 0 w 154114"/>
                <a:gd name="connsiteY1" fmla="*/ 34004 h 34004"/>
                <a:gd name="connsiteX2" fmla="*/ 120110 w 154114"/>
                <a:gd name="connsiteY2" fmla="*/ 34004 h 34004"/>
                <a:gd name="connsiteX3" fmla="*/ 154115 w 154114"/>
                <a:gd name="connsiteY3" fmla="*/ 0 h 34004"/>
              </a:gdLst>
              <a:ahLst/>
              <a:cxnLst>
                <a:cxn ang="0">
                  <a:pos x="connsiteX0" y="connsiteY0"/>
                </a:cxn>
                <a:cxn ang="0">
                  <a:pos x="connsiteX1" y="connsiteY1"/>
                </a:cxn>
                <a:cxn ang="0">
                  <a:pos x="connsiteX2" y="connsiteY2"/>
                </a:cxn>
                <a:cxn ang="0">
                  <a:pos x="connsiteX3" y="connsiteY3"/>
                </a:cxn>
              </a:cxnLst>
              <a:rect l="l" t="t" r="r" b="b"/>
              <a:pathLst>
                <a:path w="154114" h="34004">
                  <a:moveTo>
                    <a:pt x="34004" y="0"/>
                  </a:moveTo>
                  <a:lnTo>
                    <a:pt x="0" y="34004"/>
                  </a:lnTo>
                  <a:lnTo>
                    <a:pt x="120110" y="34004"/>
                  </a:lnTo>
                  <a:lnTo>
                    <a:pt x="154115" y="0"/>
                  </a:lnTo>
                  <a:close/>
                </a:path>
              </a:pathLst>
            </a:custGeom>
            <a:grpFill/>
            <a:ln w="9525" cap="flat">
              <a:noFill/>
              <a:prstDash val="solid"/>
              <a:miter/>
            </a:ln>
          </p:spPr>
          <p:txBody>
            <a:bodyPr rtlCol="0" anchor="ctr"/>
            <a:lstStyle/>
            <a:p>
              <a:endParaRPr lang="en-GB"/>
            </a:p>
          </p:txBody>
        </p:sp>
        <p:sp>
          <p:nvSpPr>
            <p:cNvPr id="43" name="任意多边形: 形状 42">
              <a:extLst>
                <a:ext uri="{FF2B5EF4-FFF2-40B4-BE49-F238E27FC236}">
                  <a16:creationId xmlns:a16="http://schemas.microsoft.com/office/drawing/2014/main" id="{41F30919-0695-469A-BF81-A4E7E6A76005}"/>
                </a:ext>
              </a:extLst>
            </p:cNvPr>
            <p:cNvSpPr/>
            <p:nvPr/>
          </p:nvSpPr>
          <p:spPr>
            <a:xfrm>
              <a:off x="-794403" y="-917999"/>
              <a:ext cx="1330537" cy="425532"/>
            </a:xfrm>
            <a:custGeom>
              <a:avLst/>
              <a:gdLst>
                <a:gd name="connsiteX0" fmla="*/ 175927 w 549782"/>
                <a:gd name="connsiteY0" fmla="*/ 0 h 175831"/>
                <a:gd name="connsiteX1" fmla="*/ 0 w 549782"/>
                <a:gd name="connsiteY1" fmla="*/ 175832 h 175831"/>
                <a:gd name="connsiteX2" fmla="*/ 373856 w 549782"/>
                <a:gd name="connsiteY2" fmla="*/ 175832 h 175831"/>
                <a:gd name="connsiteX3" fmla="*/ 549783 w 549782"/>
                <a:gd name="connsiteY3" fmla="*/ 0 h 175831"/>
              </a:gdLst>
              <a:ahLst/>
              <a:cxnLst>
                <a:cxn ang="0">
                  <a:pos x="connsiteX0" y="connsiteY0"/>
                </a:cxn>
                <a:cxn ang="0">
                  <a:pos x="connsiteX1" y="connsiteY1"/>
                </a:cxn>
                <a:cxn ang="0">
                  <a:pos x="connsiteX2" y="connsiteY2"/>
                </a:cxn>
                <a:cxn ang="0">
                  <a:pos x="connsiteX3" y="connsiteY3"/>
                </a:cxn>
              </a:cxnLst>
              <a:rect l="l" t="t" r="r" b="b"/>
              <a:pathLst>
                <a:path w="549782" h="175831">
                  <a:moveTo>
                    <a:pt x="175927" y="0"/>
                  </a:moveTo>
                  <a:lnTo>
                    <a:pt x="0" y="175832"/>
                  </a:lnTo>
                  <a:lnTo>
                    <a:pt x="373856" y="175832"/>
                  </a:lnTo>
                  <a:lnTo>
                    <a:pt x="549783" y="0"/>
                  </a:lnTo>
                  <a:close/>
                </a:path>
              </a:pathLst>
            </a:custGeom>
            <a:grpFill/>
            <a:ln w="9525" cap="flat">
              <a:noFill/>
              <a:prstDash val="solid"/>
              <a:miter/>
            </a:ln>
          </p:spPr>
          <p:txBody>
            <a:bodyPr rtlCol="0" anchor="ctr"/>
            <a:lstStyle/>
            <a:p>
              <a:endParaRPr lang="en-GB"/>
            </a:p>
          </p:txBody>
        </p:sp>
        <p:sp>
          <p:nvSpPr>
            <p:cNvPr id="44" name="任意多边形: 形状 43">
              <a:extLst>
                <a:ext uri="{FF2B5EF4-FFF2-40B4-BE49-F238E27FC236}">
                  <a16:creationId xmlns:a16="http://schemas.microsoft.com/office/drawing/2014/main" id="{5D7E8E92-CDFC-419C-8CB5-D0069207C25F}"/>
                </a:ext>
              </a:extLst>
            </p:cNvPr>
            <p:cNvSpPr/>
            <p:nvPr/>
          </p:nvSpPr>
          <p:spPr>
            <a:xfrm>
              <a:off x="1265490" y="-917999"/>
              <a:ext cx="675181" cy="675181"/>
            </a:xfrm>
            <a:custGeom>
              <a:avLst/>
              <a:gdLst>
                <a:gd name="connsiteX0" fmla="*/ 0 w 278987"/>
                <a:gd name="connsiteY0" fmla="*/ 0 h 278987"/>
                <a:gd name="connsiteX1" fmla="*/ 0 w 278987"/>
                <a:gd name="connsiteY1" fmla="*/ 278987 h 278987"/>
                <a:gd name="connsiteX2" fmla="*/ 278987 w 278987"/>
                <a:gd name="connsiteY2" fmla="*/ 0 h 278987"/>
              </a:gdLst>
              <a:ahLst/>
              <a:cxnLst>
                <a:cxn ang="0">
                  <a:pos x="connsiteX0" y="connsiteY0"/>
                </a:cxn>
                <a:cxn ang="0">
                  <a:pos x="connsiteX1" y="connsiteY1"/>
                </a:cxn>
                <a:cxn ang="0">
                  <a:pos x="connsiteX2" y="connsiteY2"/>
                </a:cxn>
              </a:cxnLst>
              <a:rect l="l" t="t" r="r" b="b"/>
              <a:pathLst>
                <a:path w="278987" h="278987">
                  <a:moveTo>
                    <a:pt x="0" y="0"/>
                  </a:moveTo>
                  <a:lnTo>
                    <a:pt x="0" y="278987"/>
                  </a:lnTo>
                  <a:lnTo>
                    <a:pt x="278987" y="0"/>
                  </a:lnTo>
                  <a:close/>
                </a:path>
              </a:pathLst>
            </a:custGeom>
            <a:grpFill/>
            <a:ln w="9525" cap="flat">
              <a:noFill/>
              <a:prstDash val="solid"/>
              <a:miter/>
            </a:ln>
          </p:spPr>
          <p:txBody>
            <a:bodyPr rtlCol="0" anchor="ctr"/>
            <a:lstStyle/>
            <a:p>
              <a:endParaRPr lang="en-GB"/>
            </a:p>
          </p:txBody>
        </p:sp>
        <p:sp>
          <p:nvSpPr>
            <p:cNvPr id="45" name="任意多边形: 形状 44">
              <a:extLst>
                <a:ext uri="{FF2B5EF4-FFF2-40B4-BE49-F238E27FC236}">
                  <a16:creationId xmlns:a16="http://schemas.microsoft.com/office/drawing/2014/main" id="{FBB10ADC-848B-4227-859E-4199909AFE19}"/>
                </a:ext>
              </a:extLst>
            </p:cNvPr>
            <p:cNvSpPr/>
            <p:nvPr/>
          </p:nvSpPr>
          <p:spPr>
            <a:xfrm>
              <a:off x="-1083009" y="-614180"/>
              <a:ext cx="777068" cy="776838"/>
            </a:xfrm>
            <a:custGeom>
              <a:avLst/>
              <a:gdLst>
                <a:gd name="connsiteX0" fmla="*/ 0 w 321087"/>
                <a:gd name="connsiteY0" fmla="*/ 320993 h 320992"/>
                <a:gd name="connsiteX1" fmla="*/ 321088 w 321087"/>
                <a:gd name="connsiteY1" fmla="*/ 0 h 320992"/>
                <a:gd name="connsiteX2" fmla="*/ 200692 w 321087"/>
                <a:gd name="connsiteY2" fmla="*/ 0 h 320992"/>
                <a:gd name="connsiteX3" fmla="*/ 0 w 321087"/>
                <a:gd name="connsiteY3" fmla="*/ 200692 h 320992"/>
              </a:gdLst>
              <a:ahLst/>
              <a:cxnLst>
                <a:cxn ang="0">
                  <a:pos x="connsiteX0" y="connsiteY0"/>
                </a:cxn>
                <a:cxn ang="0">
                  <a:pos x="connsiteX1" y="connsiteY1"/>
                </a:cxn>
                <a:cxn ang="0">
                  <a:pos x="connsiteX2" y="connsiteY2"/>
                </a:cxn>
                <a:cxn ang="0">
                  <a:pos x="connsiteX3" y="connsiteY3"/>
                </a:cxn>
              </a:cxnLst>
              <a:rect l="l" t="t" r="r" b="b"/>
              <a:pathLst>
                <a:path w="321087" h="320992">
                  <a:moveTo>
                    <a:pt x="0" y="320993"/>
                  </a:moveTo>
                  <a:lnTo>
                    <a:pt x="321088" y="0"/>
                  </a:lnTo>
                  <a:lnTo>
                    <a:pt x="200692" y="0"/>
                  </a:lnTo>
                  <a:lnTo>
                    <a:pt x="0" y="200692"/>
                  </a:lnTo>
                  <a:close/>
                </a:path>
              </a:pathLst>
            </a:custGeom>
            <a:grpFill/>
            <a:ln w="9525" cap="flat">
              <a:noFill/>
              <a:prstDash val="solid"/>
              <a:miter/>
            </a:ln>
          </p:spPr>
          <p:txBody>
            <a:bodyPr rtlCol="0" anchor="ctr"/>
            <a:lstStyle/>
            <a:p>
              <a:endParaRPr lang="en-GB"/>
            </a:p>
          </p:txBody>
        </p:sp>
        <p:sp>
          <p:nvSpPr>
            <p:cNvPr id="46" name="任意多边形: 形状 45">
              <a:extLst>
                <a:ext uri="{FF2B5EF4-FFF2-40B4-BE49-F238E27FC236}">
                  <a16:creationId xmlns:a16="http://schemas.microsoft.com/office/drawing/2014/main" id="{BF21E6A6-38FD-4ADA-B8B9-7105A6D38BA8}"/>
                </a:ext>
              </a:extLst>
            </p:cNvPr>
            <p:cNvSpPr/>
            <p:nvPr/>
          </p:nvSpPr>
          <p:spPr>
            <a:xfrm>
              <a:off x="-875774" y="-917999"/>
              <a:ext cx="1385863" cy="1385631"/>
            </a:xfrm>
            <a:custGeom>
              <a:avLst/>
              <a:gdLst>
                <a:gd name="connsiteX0" fmla="*/ 312420 w 572643"/>
                <a:gd name="connsiteY0" fmla="*/ 0 h 572547"/>
                <a:gd name="connsiteX1" fmla="*/ 0 w 572643"/>
                <a:gd name="connsiteY1" fmla="*/ 312325 h 572547"/>
                <a:gd name="connsiteX2" fmla="*/ 0 w 572643"/>
                <a:gd name="connsiteY2" fmla="*/ 572548 h 572547"/>
                <a:gd name="connsiteX3" fmla="*/ 572643 w 572643"/>
                <a:gd name="connsiteY3" fmla="*/ 0 h 572547"/>
              </a:gdLst>
              <a:ahLst/>
              <a:cxnLst>
                <a:cxn ang="0">
                  <a:pos x="connsiteX0" y="connsiteY0"/>
                </a:cxn>
                <a:cxn ang="0">
                  <a:pos x="connsiteX1" y="connsiteY1"/>
                </a:cxn>
                <a:cxn ang="0">
                  <a:pos x="connsiteX2" y="connsiteY2"/>
                </a:cxn>
                <a:cxn ang="0">
                  <a:pos x="connsiteX3" y="connsiteY3"/>
                </a:cxn>
              </a:cxnLst>
              <a:rect l="l" t="t" r="r" b="b"/>
              <a:pathLst>
                <a:path w="572643" h="572547">
                  <a:moveTo>
                    <a:pt x="312420" y="0"/>
                  </a:moveTo>
                  <a:lnTo>
                    <a:pt x="0" y="312325"/>
                  </a:lnTo>
                  <a:lnTo>
                    <a:pt x="0" y="572548"/>
                  </a:lnTo>
                  <a:lnTo>
                    <a:pt x="572643" y="0"/>
                  </a:lnTo>
                  <a:close/>
                </a:path>
              </a:pathLst>
            </a:custGeom>
            <a:grpFill/>
            <a:ln w="9525" cap="flat">
              <a:noFill/>
              <a:prstDash val="solid"/>
              <a:miter/>
            </a:ln>
          </p:spPr>
          <p:txBody>
            <a:bodyPr rtlCol="0" anchor="ctr"/>
            <a:lstStyle/>
            <a:p>
              <a:endParaRPr lang="en-GB"/>
            </a:p>
          </p:txBody>
        </p:sp>
        <p:sp>
          <p:nvSpPr>
            <p:cNvPr id="47" name="任意多边形: 形状 46">
              <a:extLst>
                <a:ext uri="{FF2B5EF4-FFF2-40B4-BE49-F238E27FC236}">
                  <a16:creationId xmlns:a16="http://schemas.microsoft.com/office/drawing/2014/main" id="{53C71421-A6FF-4475-ADFB-E5F6D5A8AD21}"/>
                </a:ext>
              </a:extLst>
            </p:cNvPr>
            <p:cNvSpPr/>
            <p:nvPr/>
          </p:nvSpPr>
          <p:spPr>
            <a:xfrm>
              <a:off x="1582221" y="-1005135"/>
              <a:ext cx="567300" cy="567300"/>
            </a:xfrm>
            <a:custGeom>
              <a:avLst/>
              <a:gdLst>
                <a:gd name="connsiteX0" fmla="*/ 94583 w 234410"/>
                <a:gd name="connsiteY0" fmla="*/ 0 h 234410"/>
                <a:gd name="connsiteX1" fmla="*/ 0 w 234410"/>
                <a:gd name="connsiteY1" fmla="*/ 94583 h 234410"/>
                <a:gd name="connsiteX2" fmla="*/ 0 w 234410"/>
                <a:gd name="connsiteY2" fmla="*/ 234410 h 234410"/>
                <a:gd name="connsiteX3" fmla="*/ 234410 w 234410"/>
                <a:gd name="connsiteY3" fmla="*/ 0 h 234410"/>
              </a:gdLst>
              <a:ahLst/>
              <a:cxnLst>
                <a:cxn ang="0">
                  <a:pos x="connsiteX0" y="connsiteY0"/>
                </a:cxn>
                <a:cxn ang="0">
                  <a:pos x="connsiteX1" y="connsiteY1"/>
                </a:cxn>
                <a:cxn ang="0">
                  <a:pos x="connsiteX2" y="connsiteY2"/>
                </a:cxn>
                <a:cxn ang="0">
                  <a:pos x="connsiteX3" y="connsiteY3"/>
                </a:cxn>
              </a:cxnLst>
              <a:rect l="l" t="t" r="r" b="b"/>
              <a:pathLst>
                <a:path w="234410" h="234410">
                  <a:moveTo>
                    <a:pt x="94583" y="0"/>
                  </a:moveTo>
                  <a:lnTo>
                    <a:pt x="0" y="94583"/>
                  </a:lnTo>
                  <a:lnTo>
                    <a:pt x="0" y="234410"/>
                  </a:lnTo>
                  <a:lnTo>
                    <a:pt x="234410" y="0"/>
                  </a:lnTo>
                  <a:close/>
                </a:path>
              </a:pathLst>
            </a:custGeom>
            <a:grpFill/>
            <a:ln w="9525" cap="flat">
              <a:noFill/>
              <a:prstDash val="solid"/>
              <a:miter/>
            </a:ln>
          </p:spPr>
          <p:txBody>
            <a:bodyPr rtlCol="0" anchor="ctr"/>
            <a:lstStyle/>
            <a:p>
              <a:endParaRPr lang="en-GB"/>
            </a:p>
          </p:txBody>
        </p:sp>
      </p:grpSp>
      <p:sp>
        <p:nvSpPr>
          <p:cNvPr id="7" name="文本占位符 6">
            <a:extLst>
              <a:ext uri="{FF2B5EF4-FFF2-40B4-BE49-F238E27FC236}">
                <a16:creationId xmlns:a16="http://schemas.microsoft.com/office/drawing/2014/main" id="{C2320649-ACD7-42E9-A261-E6ED46ACB452}"/>
              </a:ext>
            </a:extLst>
          </p:cNvPr>
          <p:cNvSpPr>
            <a:spLocks noGrp="1"/>
          </p:cNvSpPr>
          <p:nvPr>
            <p:ph type="body" sz="quarter" idx="13"/>
          </p:nvPr>
        </p:nvSpPr>
        <p:spPr>
          <a:xfrm>
            <a:off x="1953624" y="1777424"/>
            <a:ext cx="9565275" cy="1643062"/>
          </a:xfrm>
        </p:spPr>
        <p:txBody>
          <a:bodyPr vert="horz" lIns="91440" tIns="45720" rIns="91440" bIns="45720" rtlCol="0" anchor="b">
            <a:normAutofit/>
          </a:bodyPr>
          <a:lstStyle>
            <a:lvl1pPr marL="0" indent="0">
              <a:buNone/>
              <a:defRPr lang="en-US" altLang="zh-CN" sz="4400" b="1" smtClean="0">
                <a:latin typeface="+mj-lt"/>
                <a:ea typeface="+mj-ea"/>
                <a:cs typeface="+mj-cs"/>
              </a:defRPr>
            </a:lvl1pPr>
            <a:lvl2pPr marL="457200" indent="0">
              <a:buNone/>
              <a:defRPr lang="en-US" altLang="zh-CN" smtClean="0"/>
            </a:lvl2pPr>
            <a:lvl3pPr>
              <a:defRPr lang="en-US" altLang="zh-CN" smtClean="0"/>
            </a:lvl3pPr>
            <a:lvl4pPr>
              <a:defRPr lang="en-US" altLang="zh-CN" smtClean="0"/>
            </a:lvl4pPr>
            <a:lvl5pPr>
              <a:defRPr lang="zh-CN" altLang="en-US"/>
            </a:lvl5pPr>
          </a:lstStyle>
          <a:p>
            <a:pPr marL="228600" lvl="0" indent="-228600" defTabSz="914354">
              <a:spcBef>
                <a:spcPct val="0"/>
              </a:spcBef>
            </a:pPr>
            <a:r>
              <a:rPr lang="en-US" altLang="zh-CN" dirty="0"/>
              <a:t>Click to edit Master text styles</a:t>
            </a:r>
          </a:p>
        </p:txBody>
      </p:sp>
      <p:sp>
        <p:nvSpPr>
          <p:cNvPr id="8" name="文本占位符 7">
            <a:extLst>
              <a:ext uri="{FF2B5EF4-FFF2-40B4-BE49-F238E27FC236}">
                <a16:creationId xmlns:a16="http://schemas.microsoft.com/office/drawing/2014/main" id="{DC428848-58C6-4501-8214-B803889F273E}"/>
              </a:ext>
            </a:extLst>
          </p:cNvPr>
          <p:cNvSpPr>
            <a:spLocks noGrp="1"/>
          </p:cNvSpPr>
          <p:nvPr>
            <p:ph type="body" sz="quarter" idx="14" hasCustomPrompt="1"/>
          </p:nvPr>
        </p:nvSpPr>
        <p:spPr>
          <a:xfrm>
            <a:off x="1953624" y="5558378"/>
            <a:ext cx="9565275" cy="296271"/>
          </a:xfrm>
        </p:spPr>
        <p:txBody>
          <a:bodyPr vert="horz" lIns="91440" tIns="45720" rIns="91440" bIns="45720" rtlCol="0" anchor="ctr">
            <a:normAutofit/>
          </a:bodyPr>
          <a:lstStyle>
            <a:lvl1pPr marL="0" indent="0">
              <a:buNone/>
              <a:defRPr lang="en-US" altLang="zh-CN" sz="1200" b="0" smtClean="0"/>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Speaker name and title</a:t>
            </a:r>
          </a:p>
        </p:txBody>
      </p:sp>
      <p:sp>
        <p:nvSpPr>
          <p:cNvPr id="9" name="文本占位符 8">
            <a:extLst>
              <a:ext uri="{FF2B5EF4-FFF2-40B4-BE49-F238E27FC236}">
                <a16:creationId xmlns:a16="http://schemas.microsoft.com/office/drawing/2014/main" id="{A01EED25-4D2A-435D-A5F9-01DCC2F07486}"/>
              </a:ext>
            </a:extLst>
          </p:cNvPr>
          <p:cNvSpPr>
            <a:spLocks noGrp="1"/>
          </p:cNvSpPr>
          <p:nvPr>
            <p:ph type="body" sz="quarter" idx="15" hasCustomPrompt="1"/>
          </p:nvPr>
        </p:nvSpPr>
        <p:spPr>
          <a:xfrm>
            <a:off x="1953624" y="5854649"/>
            <a:ext cx="9565275" cy="296271"/>
          </a:xfrm>
        </p:spPr>
        <p:txBody>
          <a:bodyPr vert="horz" lIns="91440" tIns="45720" rIns="91440" bIns="45720" rtlCol="0" anchor="ctr">
            <a:normAutofit/>
          </a:bodyPr>
          <a:lstStyle>
            <a:lvl1pPr marL="0" indent="0">
              <a:buNone/>
              <a:defRPr lang="en-US" altLang="zh-CN" sz="1200" b="0" smtClean="0"/>
            </a:lvl1pPr>
            <a:lvl2pPr>
              <a:defRPr lang="en-US" altLang="zh-CN" sz="1600" smtClean="0"/>
            </a:lvl2pPr>
            <a:lvl3pPr>
              <a:defRPr lang="en-US" altLang="zh-CN" sz="1400" smtClean="0"/>
            </a:lvl3pPr>
            <a:lvl4pPr>
              <a:defRPr lang="en-US" altLang="zh-CN" sz="1200" smtClean="0"/>
            </a:lvl4pPr>
            <a:lvl5pPr>
              <a:defRPr lang="zh-CN" altLang="en-US" sz="1200"/>
            </a:lvl5pPr>
          </a:lstStyle>
          <a:p>
            <a:r>
              <a:rPr lang="en-US" altLang="zh-CN" dirty="0"/>
              <a:t>OfficePLUS</a:t>
            </a:r>
            <a:endParaRPr lang="en-US" altLang="en-US" dirty="0"/>
          </a:p>
        </p:txBody>
      </p:sp>
    </p:spTree>
    <p:extLst>
      <p:ext uri="{BB962C8B-B14F-4D97-AF65-F5344CB8AC3E}">
        <p14:creationId xmlns:p14="http://schemas.microsoft.com/office/powerpoint/2010/main" val="3444805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9307103-D92B-4D3C-B386-9FD58793CACA}"/>
              </a:ext>
            </a:extLst>
          </p:cNvPr>
          <p:cNvSpPr>
            <a:spLocks noGrp="1"/>
          </p:cNvSpPr>
          <p:nvPr>
            <p:ph type="title"/>
          </p:nvPr>
        </p:nvSpPr>
        <p:spPr>
          <a:xfrm>
            <a:off x="660400" y="0"/>
            <a:ext cx="10858500" cy="1028700"/>
          </a:xfrm>
          <a:prstGeom prst="rect">
            <a:avLst/>
          </a:prstGeom>
        </p:spPr>
        <p:txBody>
          <a:bodyPr vert="horz" lIns="91440" tIns="45720" rIns="91440" bIns="45720" rtlCol="0" anchor="b">
            <a:normAutofit/>
          </a:bodyPr>
          <a:lstStyle/>
          <a:p>
            <a:pPr lvl="0" defTabSz="914354"/>
            <a:r>
              <a:rPr lang="en-US" altLang="zh-CN"/>
              <a:t>Click to edit Master title style</a:t>
            </a:r>
            <a:endParaRPr lang="zh-CN" altLang="en-US" dirty="0"/>
          </a:p>
        </p:txBody>
      </p:sp>
      <p:sp>
        <p:nvSpPr>
          <p:cNvPr id="3" name="文本占位符 2">
            <a:extLst>
              <a:ext uri="{FF2B5EF4-FFF2-40B4-BE49-F238E27FC236}">
                <a16:creationId xmlns:a16="http://schemas.microsoft.com/office/drawing/2014/main" id="{0F8920D0-E0E5-40BB-AEDA-3D7A0909240E}"/>
              </a:ext>
            </a:extLst>
          </p:cNvPr>
          <p:cNvSpPr>
            <a:spLocks noGrp="1"/>
          </p:cNvSpPr>
          <p:nvPr>
            <p:ph type="body" idx="1"/>
          </p:nvPr>
        </p:nvSpPr>
        <p:spPr>
          <a:xfrm>
            <a:off x="660400" y="1130300"/>
            <a:ext cx="10858500" cy="5003800"/>
          </a:xfrm>
          <a:prstGeom prst="rect">
            <a:avLst/>
          </a:prstGeom>
        </p:spPr>
        <p:txBody>
          <a:bodyPr vert="horz" lIns="91440" tIns="45720" rIns="91440" bIns="45720" rtlCol="0">
            <a:normAutofit/>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dirty="0"/>
          </a:p>
        </p:txBody>
      </p:sp>
      <p:sp>
        <p:nvSpPr>
          <p:cNvPr id="5" name="页脚占位符 4">
            <a:extLst>
              <a:ext uri="{FF2B5EF4-FFF2-40B4-BE49-F238E27FC236}">
                <a16:creationId xmlns:a16="http://schemas.microsoft.com/office/drawing/2014/main" id="{10B16C00-AE39-4635-9F10-B7233D2AC2F8}"/>
              </a:ext>
            </a:extLst>
          </p:cNvPr>
          <p:cNvSpPr>
            <a:spLocks noGrp="1"/>
          </p:cNvSpPr>
          <p:nvPr>
            <p:ph type="ftr" sz="quarter" idx="3"/>
          </p:nvPr>
        </p:nvSpPr>
        <p:spPr>
          <a:xfrm>
            <a:off x="660401" y="6438900"/>
            <a:ext cx="3992171" cy="215900"/>
          </a:xfrm>
          <a:prstGeom prst="rect">
            <a:avLst/>
          </a:prstGeom>
        </p:spPr>
        <p:txBody>
          <a:bodyPr vert="horz" lIns="91440" tIns="45720" rIns="91440" bIns="45720" rtlCol="0" anchor="ctr"/>
          <a:lstStyle>
            <a:lvl1pPr>
              <a:defRPr lang="zh-CN" altLang="en-US" sz="1000">
                <a:solidFill>
                  <a:schemeClr val="tx1">
                    <a:lumMod val="50000"/>
                    <a:lumOff val="50000"/>
                  </a:schemeClr>
                </a:solidFill>
              </a:defRPr>
            </a:lvl1pPr>
          </a:lstStyle>
          <a:p>
            <a:endParaRPr lang="zh-CN" altLang="en-US" dirty="0"/>
          </a:p>
        </p:txBody>
      </p:sp>
      <p:sp>
        <p:nvSpPr>
          <p:cNvPr id="4" name="日期占位符 3">
            <a:extLst>
              <a:ext uri="{FF2B5EF4-FFF2-40B4-BE49-F238E27FC236}">
                <a16:creationId xmlns:a16="http://schemas.microsoft.com/office/drawing/2014/main" id="{0C12D871-753D-4991-B44B-EFAE9F8682B5}"/>
              </a:ext>
            </a:extLst>
          </p:cNvPr>
          <p:cNvSpPr>
            <a:spLocks noGrp="1"/>
          </p:cNvSpPr>
          <p:nvPr>
            <p:ph type="dt" sz="half" idx="2"/>
          </p:nvPr>
        </p:nvSpPr>
        <p:spPr>
          <a:xfrm>
            <a:off x="5504656" y="6438900"/>
            <a:ext cx="1802924" cy="215900"/>
          </a:xfrm>
          <a:prstGeom prst="rect">
            <a:avLst/>
          </a:prstGeom>
        </p:spPr>
        <p:txBody>
          <a:bodyPr vert="horz" lIns="91440" tIns="45720" rIns="91440" bIns="45720" rtlCol="0" anchor="ctr"/>
          <a:lstStyle>
            <a:lvl1pPr algn="ctr">
              <a:defRPr lang="zh-CN" altLang="en-US" sz="1000" smtClean="0">
                <a:solidFill>
                  <a:schemeClr val="tx1">
                    <a:lumMod val="50000"/>
                    <a:lumOff val="50000"/>
                  </a:schemeClr>
                </a:solidFill>
              </a:defRPr>
            </a:lvl1pPr>
          </a:lstStyle>
          <a:p>
            <a:fld id="{3EBAC152-C384-4126-A41C-02F34DED3069}" type="datetime1">
              <a:rPr lang="zh-CN" altLang="en-US" smtClean="0"/>
              <a:t>2025/1/15</a:t>
            </a:fld>
            <a:endParaRPr lang="en-US" altLang="zh-CN"/>
          </a:p>
        </p:txBody>
      </p:sp>
      <p:sp>
        <p:nvSpPr>
          <p:cNvPr id="6" name="灯片编号占位符 5">
            <a:extLst>
              <a:ext uri="{FF2B5EF4-FFF2-40B4-BE49-F238E27FC236}">
                <a16:creationId xmlns:a16="http://schemas.microsoft.com/office/drawing/2014/main" id="{6D23E9ED-4E00-42D1-BFBF-5EBD27D29806}"/>
              </a:ext>
            </a:extLst>
          </p:cNvPr>
          <p:cNvSpPr>
            <a:spLocks noGrp="1"/>
          </p:cNvSpPr>
          <p:nvPr>
            <p:ph type="sldNum" sz="quarter" idx="4"/>
          </p:nvPr>
        </p:nvSpPr>
        <p:spPr>
          <a:xfrm>
            <a:off x="8857452" y="6438900"/>
            <a:ext cx="2661448" cy="215900"/>
          </a:xfrm>
          <a:prstGeom prst="rect">
            <a:avLst/>
          </a:prstGeom>
        </p:spPr>
        <p:txBody>
          <a:bodyPr vert="horz" lIns="91440" tIns="45720" rIns="91440" bIns="45720" rtlCol="0" anchor="ctr"/>
          <a:lstStyle>
            <a:lvl1pPr algn="r">
              <a:defRPr lang="zh-CN" altLang="en-US" sz="1000" smtClean="0">
                <a:solidFill>
                  <a:schemeClr val="tx1">
                    <a:lumMod val="50000"/>
                    <a:lumOff val="50000"/>
                  </a:schemeClr>
                </a:solidFill>
              </a:defRPr>
            </a:lvl1pPr>
          </a:lstStyle>
          <a:p>
            <a:fld id="{7F65B630-C7FF-41C0-9923-C5E5E29EED81}" type="slidenum">
              <a:rPr lang="en-US" altLang="zh-CN" smtClean="0"/>
              <a:pPr/>
              <a:t>‹#›</a:t>
            </a:fld>
            <a:endParaRPr lang="en-US" altLang="zh-CN"/>
          </a:p>
        </p:txBody>
      </p:sp>
    </p:spTree>
    <p:extLst>
      <p:ext uri="{BB962C8B-B14F-4D97-AF65-F5344CB8AC3E}">
        <p14:creationId xmlns:p14="http://schemas.microsoft.com/office/powerpoint/2010/main" val="14679159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7" r:id="rId3"/>
    <p:sldLayoutId id="2147483651" r:id="rId4"/>
    <p:sldLayoutId id="2147483654" r:id="rId5"/>
    <p:sldLayoutId id="2147483655" r:id="rId6"/>
    <p:sldLayoutId id="2147483656" r:id="rId7"/>
  </p:sldLayoutIdLst>
  <p:hf hdr="0" ftr="0" dt="0"/>
  <p:txStyles>
    <p:title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hemeOverride" Target="../theme/themeOverride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a:extLst>
              <a:ext uri="{FF2B5EF4-FFF2-40B4-BE49-F238E27FC236}">
                <a16:creationId xmlns:a16="http://schemas.microsoft.com/office/drawing/2014/main" id="{6C2532AA-A647-48FF-8A25-36777AF5B18D}"/>
              </a:ext>
            </a:extLst>
          </p:cNvPr>
          <p:cNvSpPr>
            <a:spLocks noGrp="1"/>
          </p:cNvSpPr>
          <p:nvPr>
            <p:ph type="ctrTitle"/>
          </p:nvPr>
        </p:nvSpPr>
        <p:spPr>
          <a:xfrm>
            <a:off x="2393244" y="3013026"/>
            <a:ext cx="7405511" cy="831947"/>
          </a:xfrm>
        </p:spPr>
        <p:txBody>
          <a:bodyPr/>
          <a:lstStyle/>
          <a:p>
            <a:r>
              <a:rPr lang="zh-CN" altLang="en-US" dirty="0"/>
              <a:t>第</a:t>
            </a:r>
            <a:r>
              <a:rPr lang="en-US" altLang="zh-CN" dirty="0"/>
              <a:t>3</a:t>
            </a:r>
            <a:r>
              <a:rPr lang="zh-CN" altLang="en-US" dirty="0"/>
              <a:t>章 包装设计的色彩表现</a:t>
            </a:r>
          </a:p>
        </p:txBody>
      </p:sp>
    </p:spTree>
    <p:extLst>
      <p:ext uri="{BB962C8B-B14F-4D97-AF65-F5344CB8AC3E}">
        <p14:creationId xmlns:p14="http://schemas.microsoft.com/office/powerpoint/2010/main" val="14214216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BCD7F4-208A-2701-B7A0-D3DD98518ACB}"/>
            </a:ext>
          </a:extLst>
        </p:cNvPr>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83E45B6E-F5B1-B6FF-1E92-8688EEB5F643}"/>
              </a:ext>
            </a:extLst>
          </p:cNvPr>
          <p:cNvSpPr>
            <a:spLocks noGrp="1"/>
          </p:cNvSpPr>
          <p:nvPr>
            <p:ph type="sldNum" sz="quarter" idx="12"/>
          </p:nvPr>
        </p:nvSpPr>
        <p:spPr/>
        <p:txBody>
          <a:bodyPr/>
          <a:lstStyle/>
          <a:p>
            <a:fld id="{7F65B630-C7FF-41C0-9923-C5E5E29EED81}" type="slidenum">
              <a:rPr lang="en-GB" smtClean="0"/>
              <a:pPr/>
              <a:t>10</a:t>
            </a:fld>
            <a:endParaRPr lang="en-GB"/>
          </a:p>
        </p:txBody>
      </p:sp>
      <p:sp>
        <p:nvSpPr>
          <p:cNvPr id="3" name="标题 2">
            <a:extLst>
              <a:ext uri="{FF2B5EF4-FFF2-40B4-BE49-F238E27FC236}">
                <a16:creationId xmlns:a16="http://schemas.microsoft.com/office/drawing/2014/main" id="{132578F5-5F0B-89AB-54AA-B81FEB351118}"/>
              </a:ext>
            </a:extLst>
          </p:cNvPr>
          <p:cNvSpPr>
            <a:spLocks noGrp="1"/>
          </p:cNvSpPr>
          <p:nvPr>
            <p:ph type="title"/>
          </p:nvPr>
        </p:nvSpPr>
        <p:spPr>
          <a:xfrm>
            <a:off x="660400" y="496710"/>
            <a:ext cx="10858500" cy="531989"/>
          </a:xfrm>
        </p:spPr>
        <p:txBody>
          <a:bodyPr/>
          <a:lstStyle/>
          <a:p>
            <a:r>
              <a:rPr lang="en-US" altLang="zh-CN" dirty="0"/>
              <a:t>3.1.2 </a:t>
            </a:r>
            <a:r>
              <a:rPr lang="zh-CN" altLang="en-US" dirty="0"/>
              <a:t>色彩三要素</a:t>
            </a:r>
          </a:p>
        </p:txBody>
      </p:sp>
      <p:sp>
        <p:nvSpPr>
          <p:cNvPr id="6" name="文本框 5">
            <a:extLst>
              <a:ext uri="{FF2B5EF4-FFF2-40B4-BE49-F238E27FC236}">
                <a16:creationId xmlns:a16="http://schemas.microsoft.com/office/drawing/2014/main" id="{5FECFCC2-C1DB-9D98-970B-C6964BB464B7}"/>
              </a:ext>
            </a:extLst>
          </p:cNvPr>
          <p:cNvSpPr txBox="1"/>
          <p:nvPr/>
        </p:nvSpPr>
        <p:spPr>
          <a:xfrm>
            <a:off x="660400" y="1472963"/>
            <a:ext cx="10717388" cy="1754326"/>
          </a:xfrm>
          <a:prstGeom prst="rect">
            <a:avLst/>
          </a:prstGeom>
          <a:noFill/>
        </p:spPr>
        <p:txBody>
          <a:bodyPr wrap="square" rtlCol="0">
            <a:spAutoFit/>
          </a:bodyPr>
          <a:lstStyle/>
          <a:p>
            <a:r>
              <a:rPr lang="en-US" altLang="zh-CN" b="1" dirty="0"/>
              <a:t>2. </a:t>
            </a:r>
            <a:r>
              <a:rPr lang="zh-CN" altLang="en-US" b="1" dirty="0"/>
              <a:t>明度 </a:t>
            </a:r>
            <a:endParaRPr lang="en-US" altLang="zh-CN" b="1" dirty="0"/>
          </a:p>
          <a:p>
            <a:r>
              <a:rPr lang="zh-CN" altLang="en-US" dirty="0"/>
              <a:t>明度（</a:t>
            </a:r>
            <a:r>
              <a:rPr lang="en-US" altLang="zh-CN" dirty="0"/>
              <a:t>Value</a:t>
            </a:r>
            <a:r>
              <a:rPr lang="zh-CN" altLang="en-US" dirty="0"/>
              <a:t>）表示颜色的强度，可以被理解为色彩的明亮程度，一般有两种定义：一种 是指物体因受白色光照射的强弱不同而产生色相的明暗。例如，蓝色由浅到深有浅蓝、深蓝、 蓝黑等明度变化；另一种是指颜色本身的亮度，通常在正常强度光线照射下的色相被定义为标 准色相，亮度高于标准色相的被称为该色相的“亮调”，反之则被称为该色相的“暗调”。因 此，即使是同一种颜色，明度不同，表达的意义也有所不同。</a:t>
            </a:r>
          </a:p>
        </p:txBody>
      </p:sp>
      <p:pic>
        <p:nvPicPr>
          <p:cNvPr id="7" name="图片 6">
            <a:extLst>
              <a:ext uri="{FF2B5EF4-FFF2-40B4-BE49-F238E27FC236}">
                <a16:creationId xmlns:a16="http://schemas.microsoft.com/office/drawing/2014/main" id="{5401186C-D972-F09F-D072-9323D54FBA14}"/>
              </a:ext>
            </a:extLst>
          </p:cNvPr>
          <p:cNvPicPr>
            <a:picLocks noChangeAspect="1"/>
          </p:cNvPicPr>
          <p:nvPr/>
        </p:nvPicPr>
        <p:blipFill>
          <a:blip r:embed="rId2"/>
          <a:stretch>
            <a:fillRect/>
          </a:stretch>
        </p:blipFill>
        <p:spPr>
          <a:xfrm>
            <a:off x="4884612" y="3230651"/>
            <a:ext cx="4920003" cy="3316199"/>
          </a:xfrm>
          <a:prstGeom prst="rect">
            <a:avLst/>
          </a:prstGeom>
        </p:spPr>
      </p:pic>
    </p:spTree>
    <p:extLst>
      <p:ext uri="{BB962C8B-B14F-4D97-AF65-F5344CB8AC3E}">
        <p14:creationId xmlns:p14="http://schemas.microsoft.com/office/powerpoint/2010/main" val="33404241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E91B3E-BAAB-9306-E55E-C7D301AC6427}"/>
            </a:ext>
          </a:extLst>
        </p:cNvPr>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4F7B2828-0EB9-1180-C7BF-D4569B955283}"/>
              </a:ext>
            </a:extLst>
          </p:cNvPr>
          <p:cNvSpPr>
            <a:spLocks noGrp="1"/>
          </p:cNvSpPr>
          <p:nvPr>
            <p:ph type="sldNum" sz="quarter" idx="12"/>
          </p:nvPr>
        </p:nvSpPr>
        <p:spPr/>
        <p:txBody>
          <a:bodyPr/>
          <a:lstStyle/>
          <a:p>
            <a:fld id="{7F65B630-C7FF-41C0-9923-C5E5E29EED81}" type="slidenum">
              <a:rPr lang="en-GB" smtClean="0"/>
              <a:pPr/>
              <a:t>11</a:t>
            </a:fld>
            <a:endParaRPr lang="en-GB"/>
          </a:p>
        </p:txBody>
      </p:sp>
      <p:sp>
        <p:nvSpPr>
          <p:cNvPr id="3" name="标题 2">
            <a:extLst>
              <a:ext uri="{FF2B5EF4-FFF2-40B4-BE49-F238E27FC236}">
                <a16:creationId xmlns:a16="http://schemas.microsoft.com/office/drawing/2014/main" id="{51A5A2C0-54F9-308A-ABE0-50A3368C63B3}"/>
              </a:ext>
            </a:extLst>
          </p:cNvPr>
          <p:cNvSpPr>
            <a:spLocks noGrp="1"/>
          </p:cNvSpPr>
          <p:nvPr>
            <p:ph type="title"/>
          </p:nvPr>
        </p:nvSpPr>
        <p:spPr>
          <a:xfrm>
            <a:off x="660400" y="496710"/>
            <a:ext cx="10858500" cy="531989"/>
          </a:xfrm>
        </p:spPr>
        <p:txBody>
          <a:bodyPr/>
          <a:lstStyle/>
          <a:p>
            <a:r>
              <a:rPr lang="en-US" altLang="zh-CN" dirty="0"/>
              <a:t>3.1.2 </a:t>
            </a:r>
            <a:r>
              <a:rPr lang="zh-CN" altLang="en-US" dirty="0"/>
              <a:t>色彩三要素</a:t>
            </a:r>
          </a:p>
        </p:txBody>
      </p:sp>
      <p:sp>
        <p:nvSpPr>
          <p:cNvPr id="6" name="文本框 5">
            <a:extLst>
              <a:ext uri="{FF2B5EF4-FFF2-40B4-BE49-F238E27FC236}">
                <a16:creationId xmlns:a16="http://schemas.microsoft.com/office/drawing/2014/main" id="{3182890F-FC63-3497-0D25-4572977FB92E}"/>
              </a:ext>
            </a:extLst>
          </p:cNvPr>
          <p:cNvSpPr txBox="1"/>
          <p:nvPr/>
        </p:nvSpPr>
        <p:spPr>
          <a:xfrm>
            <a:off x="660400" y="1472963"/>
            <a:ext cx="10717388" cy="1477328"/>
          </a:xfrm>
          <a:prstGeom prst="rect">
            <a:avLst/>
          </a:prstGeom>
          <a:noFill/>
        </p:spPr>
        <p:txBody>
          <a:bodyPr wrap="square" rtlCol="0">
            <a:spAutoFit/>
          </a:bodyPr>
          <a:lstStyle/>
          <a:p>
            <a:r>
              <a:rPr lang="en-US" altLang="zh-CN" b="1" dirty="0"/>
              <a:t>3. </a:t>
            </a:r>
            <a:r>
              <a:rPr lang="zh-CN" altLang="en-US" b="1" dirty="0"/>
              <a:t>饱和度 </a:t>
            </a:r>
            <a:endParaRPr lang="en-US" altLang="zh-CN" b="1" dirty="0"/>
          </a:p>
          <a:p>
            <a:r>
              <a:rPr lang="zh-CN" altLang="en-US" dirty="0"/>
              <a:t>饱和度（</a:t>
            </a:r>
            <a:r>
              <a:rPr lang="en-US" altLang="zh-CN" dirty="0"/>
              <a:t>Saturation</a:t>
            </a:r>
            <a:r>
              <a:rPr lang="zh-CN" altLang="en-US" dirty="0"/>
              <a:t>）即颜色的纯度，是指颜色呈现的完整程度。当一种颜色其本身色素 含量达到</a:t>
            </a:r>
            <a:r>
              <a:rPr lang="en-US" altLang="zh-CN" dirty="0"/>
              <a:t>100</a:t>
            </a:r>
            <a:r>
              <a:rPr lang="zh-CN" altLang="en-US" dirty="0"/>
              <a:t>％时，才能体现出其完整的色相特征。在这种状态下，颜色达到了饱和的程度。 具体来说，就是指一种颜色中是否含有白色或者黑色的成分。如果某种颜色不含白色或者黑色 的成分，即饱和度较高；如果含有较多白色或者黑色成分，饱和度就会逐渐下降。</a:t>
            </a:r>
          </a:p>
        </p:txBody>
      </p:sp>
      <p:pic>
        <p:nvPicPr>
          <p:cNvPr id="7" name="图片 6">
            <a:extLst>
              <a:ext uri="{FF2B5EF4-FFF2-40B4-BE49-F238E27FC236}">
                <a16:creationId xmlns:a16="http://schemas.microsoft.com/office/drawing/2014/main" id="{C0ED9D7C-B31B-59AF-3CA3-F48362492210}"/>
              </a:ext>
            </a:extLst>
          </p:cNvPr>
          <p:cNvPicPr>
            <a:picLocks noChangeAspect="1"/>
          </p:cNvPicPr>
          <p:nvPr/>
        </p:nvPicPr>
        <p:blipFill>
          <a:blip r:embed="rId2"/>
          <a:stretch>
            <a:fillRect/>
          </a:stretch>
        </p:blipFill>
        <p:spPr>
          <a:xfrm>
            <a:off x="5678311" y="2843100"/>
            <a:ext cx="5281788" cy="3702992"/>
          </a:xfrm>
          <a:prstGeom prst="rect">
            <a:avLst/>
          </a:prstGeom>
        </p:spPr>
      </p:pic>
    </p:spTree>
    <p:extLst>
      <p:ext uri="{BB962C8B-B14F-4D97-AF65-F5344CB8AC3E}">
        <p14:creationId xmlns:p14="http://schemas.microsoft.com/office/powerpoint/2010/main" val="39311424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9205E3-3C5B-6070-9FD2-6F28E3AE4C68}"/>
            </a:ext>
          </a:extLst>
        </p:cNvPr>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32663417-CEAD-7F44-B19A-8EEC51ED5F20}"/>
              </a:ext>
            </a:extLst>
          </p:cNvPr>
          <p:cNvSpPr>
            <a:spLocks noGrp="1"/>
          </p:cNvSpPr>
          <p:nvPr>
            <p:ph type="sldNum" sz="quarter" idx="12"/>
          </p:nvPr>
        </p:nvSpPr>
        <p:spPr/>
        <p:txBody>
          <a:bodyPr/>
          <a:lstStyle/>
          <a:p>
            <a:fld id="{7F65B630-C7FF-41C0-9923-C5E5E29EED81}" type="slidenum">
              <a:rPr lang="en-GB" smtClean="0"/>
              <a:pPr/>
              <a:t>12</a:t>
            </a:fld>
            <a:endParaRPr lang="en-GB"/>
          </a:p>
        </p:txBody>
      </p:sp>
      <p:sp>
        <p:nvSpPr>
          <p:cNvPr id="3" name="标题 2">
            <a:extLst>
              <a:ext uri="{FF2B5EF4-FFF2-40B4-BE49-F238E27FC236}">
                <a16:creationId xmlns:a16="http://schemas.microsoft.com/office/drawing/2014/main" id="{4048E070-CC93-5B31-D3C9-A0D1B72AAF08}"/>
              </a:ext>
            </a:extLst>
          </p:cNvPr>
          <p:cNvSpPr>
            <a:spLocks noGrp="1"/>
          </p:cNvSpPr>
          <p:nvPr>
            <p:ph type="title"/>
          </p:nvPr>
        </p:nvSpPr>
        <p:spPr>
          <a:xfrm>
            <a:off x="660400" y="496710"/>
            <a:ext cx="10858500" cy="531989"/>
          </a:xfrm>
        </p:spPr>
        <p:txBody>
          <a:bodyPr/>
          <a:lstStyle/>
          <a:p>
            <a:r>
              <a:rPr lang="en-US" altLang="zh-CN" dirty="0"/>
              <a:t>3.1.3 </a:t>
            </a:r>
            <a:r>
              <a:rPr lang="zh-CN" altLang="en-US" dirty="0"/>
              <a:t>色彩的种类</a:t>
            </a:r>
          </a:p>
        </p:txBody>
      </p:sp>
      <p:sp>
        <p:nvSpPr>
          <p:cNvPr id="6" name="文本框 5">
            <a:extLst>
              <a:ext uri="{FF2B5EF4-FFF2-40B4-BE49-F238E27FC236}">
                <a16:creationId xmlns:a16="http://schemas.microsoft.com/office/drawing/2014/main" id="{4AE49F64-D600-FFC7-8A0B-5CB2524A683E}"/>
              </a:ext>
            </a:extLst>
          </p:cNvPr>
          <p:cNvSpPr txBox="1"/>
          <p:nvPr/>
        </p:nvSpPr>
        <p:spPr>
          <a:xfrm>
            <a:off x="660400" y="1472963"/>
            <a:ext cx="10717388" cy="1200329"/>
          </a:xfrm>
          <a:prstGeom prst="rect">
            <a:avLst/>
          </a:prstGeom>
          <a:noFill/>
        </p:spPr>
        <p:txBody>
          <a:bodyPr wrap="square" rtlCol="0">
            <a:spAutoFit/>
          </a:bodyPr>
          <a:lstStyle/>
          <a:p>
            <a:pPr marL="342900" indent="-342900">
              <a:buAutoNum type="arabicPeriod"/>
            </a:pPr>
            <a:r>
              <a:rPr lang="zh-CN" altLang="en-US" b="1" dirty="0"/>
              <a:t>无彩色和有彩色 </a:t>
            </a:r>
            <a:endParaRPr lang="en-US" altLang="zh-CN" b="1" dirty="0"/>
          </a:p>
          <a:p>
            <a:r>
              <a:rPr lang="zh-CN" altLang="en-US" dirty="0"/>
              <a:t>无彩色是指从黑色到白色的一系列中性灰色，其基本要素只有明度，不具有明确的色相 和饱和度。计算机图形学将这三个色彩要素数字化了，因此，可以理解为无彩色的色相和饱和 度均为零。无彩色中从白到黑，明度逐渐降低，如图</a:t>
            </a:r>
            <a:r>
              <a:rPr lang="en-US" altLang="zh-CN" dirty="0"/>
              <a:t>3.10</a:t>
            </a:r>
            <a:r>
              <a:rPr lang="zh-CN" altLang="en-US" dirty="0"/>
              <a:t>所示。有彩色是指除无彩色的中性色 以外的各种颜色。</a:t>
            </a:r>
          </a:p>
        </p:txBody>
      </p:sp>
      <p:pic>
        <p:nvPicPr>
          <p:cNvPr id="5" name="图片 4">
            <a:extLst>
              <a:ext uri="{FF2B5EF4-FFF2-40B4-BE49-F238E27FC236}">
                <a16:creationId xmlns:a16="http://schemas.microsoft.com/office/drawing/2014/main" id="{ACAB385E-C1EA-0074-D2FD-A0C10CD3A985}"/>
              </a:ext>
            </a:extLst>
          </p:cNvPr>
          <p:cNvPicPr>
            <a:picLocks noChangeAspect="1"/>
          </p:cNvPicPr>
          <p:nvPr/>
        </p:nvPicPr>
        <p:blipFill>
          <a:blip r:embed="rId2"/>
          <a:stretch>
            <a:fillRect/>
          </a:stretch>
        </p:blipFill>
        <p:spPr>
          <a:xfrm>
            <a:off x="660400" y="2939778"/>
            <a:ext cx="5534797" cy="1362265"/>
          </a:xfrm>
          <a:prstGeom prst="rect">
            <a:avLst/>
          </a:prstGeom>
        </p:spPr>
      </p:pic>
    </p:spTree>
    <p:extLst>
      <p:ext uri="{BB962C8B-B14F-4D97-AF65-F5344CB8AC3E}">
        <p14:creationId xmlns:p14="http://schemas.microsoft.com/office/powerpoint/2010/main" val="30967414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BEFDFD-3930-0ACF-DFC1-C283AE2DF19A}"/>
            </a:ext>
          </a:extLst>
        </p:cNvPr>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BEA8A519-55C5-C927-57B1-3F0702718CB3}"/>
              </a:ext>
            </a:extLst>
          </p:cNvPr>
          <p:cNvSpPr>
            <a:spLocks noGrp="1"/>
          </p:cNvSpPr>
          <p:nvPr>
            <p:ph type="sldNum" sz="quarter" idx="12"/>
          </p:nvPr>
        </p:nvSpPr>
        <p:spPr/>
        <p:txBody>
          <a:bodyPr/>
          <a:lstStyle/>
          <a:p>
            <a:fld id="{7F65B630-C7FF-41C0-9923-C5E5E29EED81}" type="slidenum">
              <a:rPr lang="en-GB" smtClean="0"/>
              <a:pPr/>
              <a:t>13</a:t>
            </a:fld>
            <a:endParaRPr lang="en-GB"/>
          </a:p>
        </p:txBody>
      </p:sp>
      <p:sp>
        <p:nvSpPr>
          <p:cNvPr id="3" name="标题 2">
            <a:extLst>
              <a:ext uri="{FF2B5EF4-FFF2-40B4-BE49-F238E27FC236}">
                <a16:creationId xmlns:a16="http://schemas.microsoft.com/office/drawing/2014/main" id="{7CAC4EF8-A649-F237-2913-E3ECE4068415}"/>
              </a:ext>
            </a:extLst>
          </p:cNvPr>
          <p:cNvSpPr>
            <a:spLocks noGrp="1"/>
          </p:cNvSpPr>
          <p:nvPr>
            <p:ph type="title"/>
          </p:nvPr>
        </p:nvSpPr>
        <p:spPr>
          <a:xfrm>
            <a:off x="660400" y="496710"/>
            <a:ext cx="10858500" cy="531989"/>
          </a:xfrm>
        </p:spPr>
        <p:txBody>
          <a:bodyPr/>
          <a:lstStyle/>
          <a:p>
            <a:r>
              <a:rPr lang="en-US" altLang="zh-CN" dirty="0"/>
              <a:t>3.1.3 </a:t>
            </a:r>
            <a:r>
              <a:rPr lang="zh-CN" altLang="en-US" dirty="0"/>
              <a:t>色彩的种类</a:t>
            </a:r>
          </a:p>
        </p:txBody>
      </p:sp>
      <p:sp>
        <p:nvSpPr>
          <p:cNvPr id="6" name="文本框 5">
            <a:extLst>
              <a:ext uri="{FF2B5EF4-FFF2-40B4-BE49-F238E27FC236}">
                <a16:creationId xmlns:a16="http://schemas.microsoft.com/office/drawing/2014/main" id="{4E099BCE-5C58-753E-3219-EBF10698B594}"/>
              </a:ext>
            </a:extLst>
          </p:cNvPr>
          <p:cNvSpPr txBox="1"/>
          <p:nvPr/>
        </p:nvSpPr>
        <p:spPr>
          <a:xfrm>
            <a:off x="660400" y="1472963"/>
            <a:ext cx="10717388" cy="2308324"/>
          </a:xfrm>
          <a:prstGeom prst="rect">
            <a:avLst/>
          </a:prstGeom>
          <a:noFill/>
        </p:spPr>
        <p:txBody>
          <a:bodyPr wrap="square" rtlCol="0">
            <a:spAutoFit/>
          </a:bodyPr>
          <a:lstStyle/>
          <a:p>
            <a:r>
              <a:rPr lang="en-US" altLang="zh-CN" b="1" dirty="0"/>
              <a:t>2. </a:t>
            </a:r>
            <a:r>
              <a:rPr lang="zh-CN" altLang="en-US" b="1" dirty="0"/>
              <a:t>同类色、邻近色、互补色和对比色</a:t>
            </a:r>
            <a:endParaRPr lang="en-US" altLang="zh-CN" b="1" dirty="0"/>
          </a:p>
          <a:p>
            <a:endParaRPr lang="en-US" altLang="zh-CN" dirty="0"/>
          </a:p>
          <a:p>
            <a:r>
              <a:rPr lang="zh-CN" altLang="en-US" dirty="0"/>
              <a:t>（</a:t>
            </a:r>
            <a:r>
              <a:rPr lang="en-US" altLang="zh-CN" dirty="0"/>
              <a:t>1</a:t>
            </a:r>
            <a:r>
              <a:rPr lang="zh-CN" altLang="en-US" dirty="0"/>
              <a:t>）同类色</a:t>
            </a:r>
            <a:endParaRPr lang="en-US" altLang="zh-CN" dirty="0"/>
          </a:p>
          <a:p>
            <a:r>
              <a:rPr lang="zh-CN" altLang="en-US" dirty="0"/>
              <a:t>（</a:t>
            </a:r>
            <a:r>
              <a:rPr lang="en-US" altLang="zh-CN" dirty="0"/>
              <a:t>2</a:t>
            </a:r>
            <a:r>
              <a:rPr lang="zh-CN" altLang="en-US" dirty="0"/>
              <a:t>）邻近色</a:t>
            </a:r>
            <a:endParaRPr lang="en-US" altLang="zh-CN" dirty="0"/>
          </a:p>
          <a:p>
            <a:r>
              <a:rPr lang="zh-CN" altLang="en-US" dirty="0"/>
              <a:t>（</a:t>
            </a:r>
            <a:r>
              <a:rPr lang="en-US" altLang="zh-CN" dirty="0"/>
              <a:t>3</a:t>
            </a:r>
            <a:r>
              <a:rPr lang="zh-CN" altLang="en-US" dirty="0"/>
              <a:t>）互补色</a:t>
            </a:r>
            <a:endParaRPr lang="en-US" altLang="zh-CN" dirty="0"/>
          </a:p>
          <a:p>
            <a:r>
              <a:rPr lang="zh-CN" altLang="en-US" dirty="0"/>
              <a:t>（</a:t>
            </a:r>
            <a:r>
              <a:rPr lang="en-US" altLang="zh-CN" dirty="0"/>
              <a:t>4</a:t>
            </a:r>
            <a:r>
              <a:rPr lang="zh-CN" altLang="en-US" dirty="0"/>
              <a:t>）对比色：对比色是指色相环中</a:t>
            </a:r>
            <a:r>
              <a:rPr lang="en-US" altLang="zh-CN" dirty="0"/>
              <a:t>90°~180°</a:t>
            </a:r>
            <a:r>
              <a:rPr lang="zh-CN" altLang="en-US" dirty="0"/>
              <a:t>内的颜色。例如，红与绿、黄与紫等。对比色是人的视 觉感官所产生的一种生理现象，是视网膜对色彩的平衡作用。将对比色组合在一起时，彼此可 以使对方达到高度的鲜明性。</a:t>
            </a:r>
          </a:p>
        </p:txBody>
      </p:sp>
      <p:pic>
        <p:nvPicPr>
          <p:cNvPr id="7" name="图片 6">
            <a:extLst>
              <a:ext uri="{FF2B5EF4-FFF2-40B4-BE49-F238E27FC236}">
                <a16:creationId xmlns:a16="http://schemas.microsoft.com/office/drawing/2014/main" id="{0E526FCE-3FCA-8505-06D5-7CC2F355C984}"/>
              </a:ext>
            </a:extLst>
          </p:cNvPr>
          <p:cNvPicPr>
            <a:picLocks noChangeAspect="1"/>
          </p:cNvPicPr>
          <p:nvPr/>
        </p:nvPicPr>
        <p:blipFill>
          <a:blip r:embed="rId2"/>
          <a:stretch>
            <a:fillRect/>
          </a:stretch>
        </p:blipFill>
        <p:spPr>
          <a:xfrm>
            <a:off x="2460978" y="3781287"/>
            <a:ext cx="8388471" cy="2416291"/>
          </a:xfrm>
          <a:prstGeom prst="rect">
            <a:avLst/>
          </a:prstGeom>
        </p:spPr>
      </p:pic>
    </p:spTree>
    <p:extLst>
      <p:ext uri="{BB962C8B-B14F-4D97-AF65-F5344CB8AC3E}">
        <p14:creationId xmlns:p14="http://schemas.microsoft.com/office/powerpoint/2010/main" val="17050555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801AA2-538B-9841-7663-B694380DAA5B}"/>
            </a:ext>
          </a:extLst>
        </p:cNvPr>
        <p:cNvGrpSpPr/>
        <p:nvPr/>
      </p:nvGrpSpPr>
      <p:grpSpPr>
        <a:xfrm>
          <a:off x="0" y="0"/>
          <a:ext cx="0" cy="0"/>
          <a:chOff x="0" y="0"/>
          <a:chExt cx="0" cy="0"/>
        </a:xfrm>
      </p:grpSpPr>
      <p:pic>
        <p:nvPicPr>
          <p:cNvPr id="5" name="图片 4">
            <a:extLst>
              <a:ext uri="{FF2B5EF4-FFF2-40B4-BE49-F238E27FC236}">
                <a16:creationId xmlns:a16="http://schemas.microsoft.com/office/drawing/2014/main" id="{4AE346CA-12C2-B64D-66BF-A1E97166B97E}"/>
              </a:ext>
            </a:extLst>
          </p:cNvPr>
          <p:cNvPicPr>
            <a:picLocks noChangeAspect="1"/>
          </p:cNvPicPr>
          <p:nvPr/>
        </p:nvPicPr>
        <p:blipFill>
          <a:blip r:embed="rId2"/>
          <a:stretch>
            <a:fillRect/>
          </a:stretch>
        </p:blipFill>
        <p:spPr>
          <a:xfrm>
            <a:off x="5864046" y="1630232"/>
            <a:ext cx="5986811" cy="4941014"/>
          </a:xfrm>
          <a:prstGeom prst="rect">
            <a:avLst/>
          </a:prstGeom>
        </p:spPr>
      </p:pic>
      <p:sp>
        <p:nvSpPr>
          <p:cNvPr id="2" name="灯片编号占位符 1">
            <a:extLst>
              <a:ext uri="{FF2B5EF4-FFF2-40B4-BE49-F238E27FC236}">
                <a16:creationId xmlns:a16="http://schemas.microsoft.com/office/drawing/2014/main" id="{0FE7C924-3943-CE9F-A883-D3D3A4A1174F}"/>
              </a:ext>
            </a:extLst>
          </p:cNvPr>
          <p:cNvSpPr>
            <a:spLocks noGrp="1"/>
          </p:cNvSpPr>
          <p:nvPr>
            <p:ph type="sldNum" sz="quarter" idx="12"/>
          </p:nvPr>
        </p:nvSpPr>
        <p:spPr/>
        <p:txBody>
          <a:bodyPr/>
          <a:lstStyle/>
          <a:p>
            <a:fld id="{7F65B630-C7FF-41C0-9923-C5E5E29EED81}" type="slidenum">
              <a:rPr lang="en-GB" smtClean="0"/>
              <a:pPr/>
              <a:t>14</a:t>
            </a:fld>
            <a:endParaRPr lang="en-GB"/>
          </a:p>
        </p:txBody>
      </p:sp>
      <p:sp>
        <p:nvSpPr>
          <p:cNvPr id="3" name="标题 2">
            <a:extLst>
              <a:ext uri="{FF2B5EF4-FFF2-40B4-BE49-F238E27FC236}">
                <a16:creationId xmlns:a16="http://schemas.microsoft.com/office/drawing/2014/main" id="{4E6E3F34-C69E-C35D-95C0-7AB6C310C5D9}"/>
              </a:ext>
            </a:extLst>
          </p:cNvPr>
          <p:cNvSpPr>
            <a:spLocks noGrp="1"/>
          </p:cNvSpPr>
          <p:nvPr>
            <p:ph type="title"/>
          </p:nvPr>
        </p:nvSpPr>
        <p:spPr>
          <a:xfrm>
            <a:off x="660400" y="496710"/>
            <a:ext cx="10858500" cy="531989"/>
          </a:xfrm>
        </p:spPr>
        <p:txBody>
          <a:bodyPr/>
          <a:lstStyle/>
          <a:p>
            <a:r>
              <a:rPr lang="en-US" altLang="zh-CN" dirty="0"/>
              <a:t>3.1.4 </a:t>
            </a:r>
            <a:r>
              <a:rPr lang="zh-CN" altLang="en-US" dirty="0"/>
              <a:t>色彩的调性</a:t>
            </a:r>
          </a:p>
        </p:txBody>
      </p:sp>
      <p:sp>
        <p:nvSpPr>
          <p:cNvPr id="6" name="文本框 5">
            <a:extLst>
              <a:ext uri="{FF2B5EF4-FFF2-40B4-BE49-F238E27FC236}">
                <a16:creationId xmlns:a16="http://schemas.microsoft.com/office/drawing/2014/main" id="{C289EBDA-267B-5162-C322-7D6618A4C2C3}"/>
              </a:ext>
            </a:extLst>
          </p:cNvPr>
          <p:cNvSpPr txBox="1"/>
          <p:nvPr/>
        </p:nvSpPr>
        <p:spPr>
          <a:xfrm>
            <a:off x="660400" y="1472963"/>
            <a:ext cx="10717388" cy="1477328"/>
          </a:xfrm>
          <a:prstGeom prst="rect">
            <a:avLst/>
          </a:prstGeom>
          <a:noFill/>
        </p:spPr>
        <p:txBody>
          <a:bodyPr wrap="square" rtlCol="0">
            <a:spAutoFit/>
          </a:bodyPr>
          <a:lstStyle/>
          <a:p>
            <a:pPr marL="342900" indent="-342900">
              <a:buAutoNum type="arabicPeriod"/>
            </a:pPr>
            <a:r>
              <a:rPr lang="zh-CN" altLang="en-US" b="1" dirty="0"/>
              <a:t>明度基调 </a:t>
            </a:r>
            <a:endParaRPr lang="en-US" altLang="zh-CN" b="1" dirty="0"/>
          </a:p>
          <a:p>
            <a:r>
              <a:rPr lang="zh-CN" altLang="en-US" dirty="0"/>
              <a:t>色彩按明度可以分为以下三种明度基调（图</a:t>
            </a:r>
            <a:r>
              <a:rPr lang="en-US" altLang="zh-CN" dirty="0"/>
              <a:t>3.15</a:t>
            </a:r>
            <a:r>
              <a:rPr lang="zh-CN" altLang="en-US" dirty="0"/>
              <a:t>）。 </a:t>
            </a:r>
            <a:endParaRPr lang="en-US" altLang="zh-CN" dirty="0"/>
          </a:p>
          <a:p>
            <a:r>
              <a:rPr lang="zh-CN" altLang="en-US" dirty="0"/>
              <a:t>＊ 亮色调</a:t>
            </a:r>
            <a:r>
              <a:rPr lang="en-US" altLang="zh-CN" dirty="0"/>
              <a:t>——</a:t>
            </a:r>
            <a:r>
              <a:rPr lang="zh-CN" altLang="en-US" dirty="0"/>
              <a:t>高明度，类似音乐中的高调。 </a:t>
            </a:r>
            <a:endParaRPr lang="en-US" altLang="zh-CN" dirty="0"/>
          </a:p>
          <a:p>
            <a:r>
              <a:rPr lang="zh-CN" altLang="en-US" dirty="0"/>
              <a:t>＊ 中间灰色调</a:t>
            </a:r>
            <a:r>
              <a:rPr lang="en-US" altLang="zh-CN" dirty="0"/>
              <a:t>——</a:t>
            </a:r>
            <a:r>
              <a:rPr lang="zh-CN" altLang="en-US" dirty="0"/>
              <a:t>中明度，类似音乐中的中调。 </a:t>
            </a:r>
            <a:endParaRPr lang="en-US" altLang="zh-CN" dirty="0"/>
          </a:p>
          <a:p>
            <a:r>
              <a:rPr lang="zh-CN" altLang="en-US" dirty="0"/>
              <a:t>＊ 暗色调</a:t>
            </a:r>
            <a:r>
              <a:rPr lang="en-US" altLang="zh-CN" dirty="0"/>
              <a:t>——</a:t>
            </a:r>
            <a:r>
              <a:rPr lang="zh-CN" altLang="en-US" dirty="0"/>
              <a:t>低明度，类似音乐中的低调。</a:t>
            </a:r>
          </a:p>
        </p:txBody>
      </p:sp>
      <p:sp>
        <p:nvSpPr>
          <p:cNvPr id="7" name="文本框 6">
            <a:extLst>
              <a:ext uri="{FF2B5EF4-FFF2-40B4-BE49-F238E27FC236}">
                <a16:creationId xmlns:a16="http://schemas.microsoft.com/office/drawing/2014/main" id="{766E7DE2-50BF-A355-EC3D-D95DC81B585A}"/>
              </a:ext>
            </a:extLst>
          </p:cNvPr>
          <p:cNvSpPr txBox="1"/>
          <p:nvPr/>
        </p:nvSpPr>
        <p:spPr>
          <a:xfrm>
            <a:off x="660400" y="3223576"/>
            <a:ext cx="4984044" cy="1754326"/>
          </a:xfrm>
          <a:prstGeom prst="rect">
            <a:avLst/>
          </a:prstGeom>
          <a:noFill/>
        </p:spPr>
        <p:txBody>
          <a:bodyPr wrap="square" rtlCol="0">
            <a:spAutoFit/>
          </a:bodyPr>
          <a:lstStyle/>
          <a:p>
            <a:r>
              <a:rPr lang="zh-CN" altLang="en-US" dirty="0"/>
              <a:t>＊ 暖色调：即主体色或主导色为暖色，分为绝对暖色调和偏暖色调。 </a:t>
            </a:r>
            <a:endParaRPr lang="en-US" altLang="zh-CN" dirty="0"/>
          </a:p>
          <a:p>
            <a:r>
              <a:rPr lang="zh-CN" altLang="en-US" dirty="0"/>
              <a:t>＊ 中性色调：即主体色为中性色，分为中性偏暖色调、绝对中性色调和中性偏冷色调。 </a:t>
            </a:r>
            <a:endParaRPr lang="en-US" altLang="zh-CN" dirty="0"/>
          </a:p>
          <a:p>
            <a:r>
              <a:rPr lang="zh-CN" altLang="en-US" dirty="0"/>
              <a:t>＊ 冷色调：即主体色为冷色，与暖色调一样，分为绝对冷色调和偏冷色调。</a:t>
            </a:r>
          </a:p>
        </p:txBody>
      </p:sp>
    </p:spTree>
    <p:extLst>
      <p:ext uri="{BB962C8B-B14F-4D97-AF65-F5344CB8AC3E}">
        <p14:creationId xmlns:p14="http://schemas.microsoft.com/office/powerpoint/2010/main" val="1235490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02B564-A790-3406-B5CB-CDDC12BA276E}"/>
            </a:ext>
          </a:extLst>
        </p:cNvPr>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8292B2F8-8118-24EE-006F-DFAF15BAA0BB}"/>
              </a:ext>
            </a:extLst>
          </p:cNvPr>
          <p:cNvSpPr>
            <a:spLocks noGrp="1"/>
          </p:cNvSpPr>
          <p:nvPr>
            <p:ph type="sldNum" sz="quarter" idx="12"/>
          </p:nvPr>
        </p:nvSpPr>
        <p:spPr/>
        <p:txBody>
          <a:bodyPr/>
          <a:lstStyle/>
          <a:p>
            <a:fld id="{7F65B630-C7FF-41C0-9923-C5E5E29EED81}" type="slidenum">
              <a:rPr lang="en-GB" smtClean="0"/>
              <a:pPr/>
              <a:t>15</a:t>
            </a:fld>
            <a:endParaRPr lang="en-GB"/>
          </a:p>
        </p:txBody>
      </p:sp>
      <p:sp>
        <p:nvSpPr>
          <p:cNvPr id="3" name="标题 2">
            <a:extLst>
              <a:ext uri="{FF2B5EF4-FFF2-40B4-BE49-F238E27FC236}">
                <a16:creationId xmlns:a16="http://schemas.microsoft.com/office/drawing/2014/main" id="{312D06E1-DEC4-69BC-1511-026132D586A0}"/>
              </a:ext>
            </a:extLst>
          </p:cNvPr>
          <p:cNvSpPr>
            <a:spLocks noGrp="1"/>
          </p:cNvSpPr>
          <p:nvPr>
            <p:ph type="title"/>
          </p:nvPr>
        </p:nvSpPr>
        <p:spPr>
          <a:xfrm>
            <a:off x="660400" y="496710"/>
            <a:ext cx="10858500" cy="531989"/>
          </a:xfrm>
        </p:spPr>
        <p:txBody>
          <a:bodyPr/>
          <a:lstStyle/>
          <a:p>
            <a:r>
              <a:rPr lang="en-US" altLang="zh-CN" dirty="0"/>
              <a:t>3.1.4 </a:t>
            </a:r>
            <a:r>
              <a:rPr lang="zh-CN" altLang="en-US" dirty="0"/>
              <a:t>色彩的调性</a:t>
            </a:r>
          </a:p>
        </p:txBody>
      </p:sp>
      <p:sp>
        <p:nvSpPr>
          <p:cNvPr id="7" name="文本框 6">
            <a:extLst>
              <a:ext uri="{FF2B5EF4-FFF2-40B4-BE49-F238E27FC236}">
                <a16:creationId xmlns:a16="http://schemas.microsoft.com/office/drawing/2014/main" id="{2A4A034F-0A1F-0C1B-3458-9EB3CF8630C0}"/>
              </a:ext>
            </a:extLst>
          </p:cNvPr>
          <p:cNvSpPr txBox="1"/>
          <p:nvPr/>
        </p:nvSpPr>
        <p:spPr>
          <a:xfrm>
            <a:off x="660400" y="1372199"/>
            <a:ext cx="10858500" cy="1200329"/>
          </a:xfrm>
          <a:prstGeom prst="rect">
            <a:avLst/>
          </a:prstGeom>
          <a:noFill/>
        </p:spPr>
        <p:txBody>
          <a:bodyPr wrap="square" rtlCol="0">
            <a:spAutoFit/>
          </a:bodyPr>
          <a:lstStyle/>
          <a:p>
            <a:r>
              <a:rPr lang="en-US" altLang="zh-CN" b="1" dirty="0"/>
              <a:t>3. </a:t>
            </a:r>
            <a:r>
              <a:rPr lang="zh-CN" altLang="en-US" b="1" dirty="0"/>
              <a:t>纯度基调 </a:t>
            </a:r>
            <a:endParaRPr lang="en-US" altLang="zh-CN" b="1" dirty="0"/>
          </a:p>
          <a:p>
            <a:r>
              <a:rPr lang="zh-CN" altLang="en-US" dirty="0"/>
              <a:t>纯度基调即色彩结构中纯度对比关系所显示的特征。它受到两个因素的影响，一是主体 色彩的纯度；二是主体色彩与辅助色彩之间的纯度对比关系。如果只针对主体色彩的纯度，可 将其分为</a:t>
            </a:r>
            <a:r>
              <a:rPr lang="en-US" altLang="zh-CN" dirty="0"/>
              <a:t>12</a:t>
            </a:r>
            <a:r>
              <a:rPr lang="zh-CN" altLang="en-US" dirty="0"/>
              <a:t>级，即</a:t>
            </a:r>
            <a:r>
              <a:rPr lang="en-US" altLang="zh-CN" dirty="0"/>
              <a:t>0</a:t>
            </a:r>
            <a:r>
              <a:rPr lang="zh-CN" altLang="en-US" dirty="0"/>
              <a:t>～</a:t>
            </a:r>
            <a:r>
              <a:rPr lang="en-US" altLang="zh-CN" dirty="0"/>
              <a:t>4</a:t>
            </a:r>
            <a:r>
              <a:rPr lang="zh-CN" altLang="en-US" dirty="0"/>
              <a:t>级为灰色调，</a:t>
            </a:r>
            <a:r>
              <a:rPr lang="en-US" altLang="zh-CN" dirty="0"/>
              <a:t>5</a:t>
            </a:r>
            <a:r>
              <a:rPr lang="zh-CN" altLang="en-US" dirty="0"/>
              <a:t>～</a:t>
            </a:r>
            <a:r>
              <a:rPr lang="en-US" altLang="zh-CN" dirty="0"/>
              <a:t>8</a:t>
            </a:r>
            <a:r>
              <a:rPr lang="zh-CN" altLang="en-US" dirty="0"/>
              <a:t>级为中色调，</a:t>
            </a:r>
            <a:r>
              <a:rPr lang="en-US" altLang="zh-CN" dirty="0"/>
              <a:t>9</a:t>
            </a:r>
            <a:r>
              <a:rPr lang="zh-CN" altLang="en-US" dirty="0"/>
              <a:t>～</a:t>
            </a:r>
            <a:r>
              <a:rPr lang="en-US" altLang="zh-CN" dirty="0"/>
              <a:t>12</a:t>
            </a:r>
            <a:r>
              <a:rPr lang="zh-CN" altLang="en-US" dirty="0"/>
              <a:t>级为鲜色调，如图</a:t>
            </a:r>
            <a:r>
              <a:rPr lang="en-US" altLang="zh-CN" dirty="0"/>
              <a:t>3.17</a:t>
            </a:r>
            <a:r>
              <a:rPr lang="zh-CN" altLang="en-US" dirty="0"/>
              <a:t>所示</a:t>
            </a:r>
          </a:p>
        </p:txBody>
      </p:sp>
      <p:pic>
        <p:nvPicPr>
          <p:cNvPr id="8" name="图片 7">
            <a:extLst>
              <a:ext uri="{FF2B5EF4-FFF2-40B4-BE49-F238E27FC236}">
                <a16:creationId xmlns:a16="http://schemas.microsoft.com/office/drawing/2014/main" id="{AC25E45F-BE80-70A7-D1F8-822AE7C0AFB9}"/>
              </a:ext>
            </a:extLst>
          </p:cNvPr>
          <p:cNvPicPr>
            <a:picLocks noChangeAspect="1"/>
          </p:cNvPicPr>
          <p:nvPr/>
        </p:nvPicPr>
        <p:blipFill>
          <a:blip r:embed="rId2"/>
          <a:stretch>
            <a:fillRect/>
          </a:stretch>
        </p:blipFill>
        <p:spPr>
          <a:xfrm>
            <a:off x="2423600" y="2770786"/>
            <a:ext cx="7344800" cy="3029373"/>
          </a:xfrm>
          <a:prstGeom prst="rect">
            <a:avLst/>
          </a:prstGeom>
        </p:spPr>
      </p:pic>
    </p:spTree>
    <p:extLst>
      <p:ext uri="{BB962C8B-B14F-4D97-AF65-F5344CB8AC3E}">
        <p14:creationId xmlns:p14="http://schemas.microsoft.com/office/powerpoint/2010/main" val="18233250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E326E7-9C3F-F09C-746C-141A634818BC}"/>
            </a:ext>
          </a:extLst>
        </p:cNvPr>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19B900B0-93FA-AB86-1392-69EEE9B43033}"/>
              </a:ext>
            </a:extLst>
          </p:cNvPr>
          <p:cNvSpPr>
            <a:spLocks noGrp="1"/>
          </p:cNvSpPr>
          <p:nvPr>
            <p:ph type="sldNum" sz="quarter" idx="12"/>
          </p:nvPr>
        </p:nvSpPr>
        <p:spPr/>
        <p:txBody>
          <a:bodyPr/>
          <a:lstStyle/>
          <a:p>
            <a:fld id="{7F65B630-C7FF-41C0-9923-C5E5E29EED81}" type="slidenum">
              <a:rPr lang="en-GB" smtClean="0"/>
              <a:pPr/>
              <a:t>16</a:t>
            </a:fld>
            <a:endParaRPr lang="en-GB"/>
          </a:p>
        </p:txBody>
      </p:sp>
      <p:sp>
        <p:nvSpPr>
          <p:cNvPr id="3" name="标题 2">
            <a:extLst>
              <a:ext uri="{FF2B5EF4-FFF2-40B4-BE49-F238E27FC236}">
                <a16:creationId xmlns:a16="http://schemas.microsoft.com/office/drawing/2014/main" id="{421E2A27-A17D-BFBD-9576-09007F7D4C1B}"/>
              </a:ext>
            </a:extLst>
          </p:cNvPr>
          <p:cNvSpPr>
            <a:spLocks noGrp="1"/>
          </p:cNvSpPr>
          <p:nvPr>
            <p:ph type="title"/>
          </p:nvPr>
        </p:nvSpPr>
        <p:spPr>
          <a:xfrm>
            <a:off x="660400" y="496710"/>
            <a:ext cx="10858500" cy="531989"/>
          </a:xfrm>
        </p:spPr>
        <p:txBody>
          <a:bodyPr/>
          <a:lstStyle/>
          <a:p>
            <a:r>
              <a:rPr lang="en-US" altLang="zh-CN" dirty="0"/>
              <a:t>3.1.4 </a:t>
            </a:r>
            <a:r>
              <a:rPr lang="zh-CN" altLang="en-US" dirty="0"/>
              <a:t>色彩的调性</a:t>
            </a:r>
          </a:p>
        </p:txBody>
      </p:sp>
      <p:sp>
        <p:nvSpPr>
          <p:cNvPr id="7" name="文本框 6">
            <a:extLst>
              <a:ext uri="{FF2B5EF4-FFF2-40B4-BE49-F238E27FC236}">
                <a16:creationId xmlns:a16="http://schemas.microsoft.com/office/drawing/2014/main" id="{6A8076B8-A2B9-67DC-9537-9A64CFB73F24}"/>
              </a:ext>
            </a:extLst>
          </p:cNvPr>
          <p:cNvSpPr txBox="1"/>
          <p:nvPr/>
        </p:nvSpPr>
        <p:spPr>
          <a:xfrm>
            <a:off x="660400" y="1372199"/>
            <a:ext cx="10858500" cy="923330"/>
          </a:xfrm>
          <a:prstGeom prst="rect">
            <a:avLst/>
          </a:prstGeom>
          <a:noFill/>
        </p:spPr>
        <p:txBody>
          <a:bodyPr wrap="square" rtlCol="0">
            <a:spAutoFit/>
          </a:bodyPr>
          <a:lstStyle/>
          <a:p>
            <a:r>
              <a:rPr lang="zh-CN" altLang="en-US" dirty="0"/>
              <a:t>节奏基调的形式一般分为渐变、反复和无调性，概括了运用色彩时“存在方式”对色彩 效果的影响。通常，面积是调性的关键，不论从哪个角度去谈，什么颜色的面积占优，调性就 偏向什么颜色。图</a:t>
            </a:r>
            <a:r>
              <a:rPr lang="en-US" altLang="zh-CN" dirty="0"/>
              <a:t>3.18</a:t>
            </a:r>
            <a:r>
              <a:rPr lang="zh-CN" altLang="en-US" dirty="0"/>
              <a:t>所示为受冷色影响较大的效果和受暖色影响较大的效果；图</a:t>
            </a:r>
            <a:r>
              <a:rPr lang="en-US" altLang="zh-CN" dirty="0"/>
              <a:t>3.19</a:t>
            </a:r>
            <a:r>
              <a:rPr lang="zh-CN" altLang="en-US" dirty="0"/>
              <a:t>所示为 渐变和反复的节奏基调效果。</a:t>
            </a:r>
          </a:p>
        </p:txBody>
      </p:sp>
      <p:pic>
        <p:nvPicPr>
          <p:cNvPr id="5" name="图片 4">
            <a:extLst>
              <a:ext uri="{FF2B5EF4-FFF2-40B4-BE49-F238E27FC236}">
                <a16:creationId xmlns:a16="http://schemas.microsoft.com/office/drawing/2014/main" id="{8C13E79F-FF41-6EB9-D710-473C9B35C6AF}"/>
              </a:ext>
            </a:extLst>
          </p:cNvPr>
          <p:cNvPicPr>
            <a:picLocks noChangeAspect="1"/>
          </p:cNvPicPr>
          <p:nvPr/>
        </p:nvPicPr>
        <p:blipFill>
          <a:blip r:embed="rId2"/>
          <a:stretch>
            <a:fillRect/>
          </a:stretch>
        </p:blipFill>
        <p:spPr>
          <a:xfrm>
            <a:off x="1709759" y="2474521"/>
            <a:ext cx="8772482" cy="2865560"/>
          </a:xfrm>
          <a:prstGeom prst="rect">
            <a:avLst/>
          </a:prstGeom>
        </p:spPr>
      </p:pic>
    </p:spTree>
    <p:extLst>
      <p:ext uri="{BB962C8B-B14F-4D97-AF65-F5344CB8AC3E}">
        <p14:creationId xmlns:p14="http://schemas.microsoft.com/office/powerpoint/2010/main" val="6107008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C9ABA1-BFC4-457D-DDC4-5024EC9A34B8}"/>
            </a:ext>
          </a:extLst>
        </p:cNvPr>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D957535E-76E0-1478-0BFA-711B3DF857E6}"/>
              </a:ext>
            </a:extLst>
          </p:cNvPr>
          <p:cNvSpPr>
            <a:spLocks noGrp="1"/>
          </p:cNvSpPr>
          <p:nvPr>
            <p:ph type="sldNum" sz="quarter" idx="12"/>
          </p:nvPr>
        </p:nvSpPr>
        <p:spPr/>
        <p:txBody>
          <a:bodyPr/>
          <a:lstStyle/>
          <a:p>
            <a:fld id="{7F65B630-C7FF-41C0-9923-C5E5E29EED81}" type="slidenum">
              <a:rPr lang="en-GB" smtClean="0"/>
              <a:pPr/>
              <a:t>17</a:t>
            </a:fld>
            <a:endParaRPr lang="en-GB"/>
          </a:p>
        </p:txBody>
      </p:sp>
      <p:sp>
        <p:nvSpPr>
          <p:cNvPr id="3" name="标题 2">
            <a:extLst>
              <a:ext uri="{FF2B5EF4-FFF2-40B4-BE49-F238E27FC236}">
                <a16:creationId xmlns:a16="http://schemas.microsoft.com/office/drawing/2014/main" id="{146BD88F-73FB-8FBA-694E-14300DB78D89}"/>
              </a:ext>
            </a:extLst>
          </p:cNvPr>
          <p:cNvSpPr>
            <a:spLocks noGrp="1"/>
          </p:cNvSpPr>
          <p:nvPr>
            <p:ph type="title"/>
          </p:nvPr>
        </p:nvSpPr>
        <p:spPr>
          <a:xfrm>
            <a:off x="660400" y="496710"/>
            <a:ext cx="10858500" cy="531989"/>
          </a:xfrm>
        </p:spPr>
        <p:txBody>
          <a:bodyPr/>
          <a:lstStyle/>
          <a:p>
            <a:r>
              <a:rPr lang="en-US" altLang="zh-CN" dirty="0"/>
              <a:t>3.1.5 </a:t>
            </a:r>
            <a:r>
              <a:rPr lang="zh-CN" altLang="en-US" dirty="0"/>
              <a:t>色彩效应</a:t>
            </a:r>
          </a:p>
        </p:txBody>
      </p:sp>
      <p:sp>
        <p:nvSpPr>
          <p:cNvPr id="6" name="文本框 5">
            <a:extLst>
              <a:ext uri="{FF2B5EF4-FFF2-40B4-BE49-F238E27FC236}">
                <a16:creationId xmlns:a16="http://schemas.microsoft.com/office/drawing/2014/main" id="{3425887D-D63F-6CFE-6720-7BE2A70F2E28}"/>
              </a:ext>
            </a:extLst>
          </p:cNvPr>
          <p:cNvSpPr txBox="1"/>
          <p:nvPr/>
        </p:nvSpPr>
        <p:spPr>
          <a:xfrm>
            <a:off x="660400" y="1472963"/>
            <a:ext cx="10717388" cy="4247317"/>
          </a:xfrm>
          <a:prstGeom prst="rect">
            <a:avLst/>
          </a:prstGeom>
          <a:noFill/>
        </p:spPr>
        <p:txBody>
          <a:bodyPr wrap="square" rtlCol="0">
            <a:spAutoFit/>
          </a:bodyPr>
          <a:lstStyle/>
          <a:p>
            <a:r>
              <a:rPr lang="zh-CN" altLang="en-US" dirty="0"/>
              <a:t>在包装设计领域，色彩不仅是美学感受的视觉表达，更是人与物之间互动关系（如人与 空间、人与环境、人与光色等）的直观展现。因此，对色彩的深入研究应当立足于人们的生理 和心理特性，探究人的感知、认知、习惯，以及心理状态等各方面的活动规律。同时，需要理 解人们对于极限和舒适度的需求。在进行产品包装设计时，应考虑如何通过色彩满足这些需 求，寻求一种设计上的色彩应用，能够与人生理和心理上的需求相协调。</a:t>
            </a:r>
            <a:endParaRPr lang="en-US" altLang="zh-CN" dirty="0"/>
          </a:p>
          <a:p>
            <a:endParaRPr lang="en-US" altLang="zh-CN" dirty="0"/>
          </a:p>
          <a:p>
            <a:endParaRPr lang="en-US" altLang="zh-CN" dirty="0"/>
          </a:p>
          <a:p>
            <a:pPr marL="342900" indent="-342900">
              <a:buAutoNum type="arabicPeriod"/>
            </a:pPr>
            <a:r>
              <a:rPr lang="zh-CN" altLang="en-US" b="1" dirty="0"/>
              <a:t>色彩的生理效应</a:t>
            </a:r>
            <a:endParaRPr lang="en-US" altLang="zh-CN" b="1" dirty="0"/>
          </a:p>
          <a:p>
            <a:r>
              <a:rPr lang="zh-CN" altLang="en-US" dirty="0"/>
              <a:t>色彩的生理效应主要体现在增强视觉功能和减轻眼睛疲劳等方面。在色彩视觉中，人们 能够利用色相、明度和饱和度的差异多维度地识别物体（而在非色彩视觉中，人们只能依靠明 度对比进行识别），这增强了人们的辨识灵敏度。当物体存在色彩上的对比时，即使其明度和 饱和度对比不显著，也仍然能够获得较好的视觉体验，并且减少眼睛的疲劳感。</a:t>
            </a:r>
            <a:endParaRPr lang="en-US" altLang="zh-CN" dirty="0"/>
          </a:p>
          <a:p>
            <a:endParaRPr lang="en-US" altLang="zh-CN" dirty="0"/>
          </a:p>
          <a:p>
            <a:r>
              <a:rPr lang="zh-CN" altLang="en-US" dirty="0"/>
              <a:t>在设计和应用色彩时，理解色彩的生理效应至关重要。它不仅能够改善视觉效果，还能 够在无形中调节人的情绪和行为，在科技、医疗、教育等多个领域有着广泛的应用。</a:t>
            </a:r>
          </a:p>
        </p:txBody>
      </p:sp>
    </p:spTree>
    <p:extLst>
      <p:ext uri="{BB962C8B-B14F-4D97-AF65-F5344CB8AC3E}">
        <p14:creationId xmlns:p14="http://schemas.microsoft.com/office/powerpoint/2010/main" val="34901897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278867-ACDB-CC07-69F2-63E7B3961576}"/>
            </a:ext>
          </a:extLst>
        </p:cNvPr>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2B641AA7-C1C3-7D04-3184-B9AF7896F334}"/>
              </a:ext>
            </a:extLst>
          </p:cNvPr>
          <p:cNvSpPr>
            <a:spLocks noGrp="1"/>
          </p:cNvSpPr>
          <p:nvPr>
            <p:ph type="sldNum" sz="quarter" idx="12"/>
          </p:nvPr>
        </p:nvSpPr>
        <p:spPr/>
        <p:txBody>
          <a:bodyPr/>
          <a:lstStyle/>
          <a:p>
            <a:fld id="{7F65B630-C7FF-41C0-9923-C5E5E29EED81}" type="slidenum">
              <a:rPr lang="en-GB" smtClean="0"/>
              <a:pPr/>
              <a:t>18</a:t>
            </a:fld>
            <a:endParaRPr lang="en-GB"/>
          </a:p>
        </p:txBody>
      </p:sp>
      <p:sp>
        <p:nvSpPr>
          <p:cNvPr id="3" name="标题 2">
            <a:extLst>
              <a:ext uri="{FF2B5EF4-FFF2-40B4-BE49-F238E27FC236}">
                <a16:creationId xmlns:a16="http://schemas.microsoft.com/office/drawing/2014/main" id="{31ECC279-264A-DB9F-7F19-DB69E94EBD4D}"/>
              </a:ext>
            </a:extLst>
          </p:cNvPr>
          <p:cNvSpPr>
            <a:spLocks noGrp="1"/>
          </p:cNvSpPr>
          <p:nvPr>
            <p:ph type="title"/>
          </p:nvPr>
        </p:nvSpPr>
        <p:spPr>
          <a:xfrm>
            <a:off x="660400" y="496710"/>
            <a:ext cx="10858500" cy="531989"/>
          </a:xfrm>
        </p:spPr>
        <p:txBody>
          <a:bodyPr/>
          <a:lstStyle/>
          <a:p>
            <a:r>
              <a:rPr lang="en-US" altLang="zh-CN" dirty="0"/>
              <a:t>3.1.5 </a:t>
            </a:r>
            <a:r>
              <a:rPr lang="zh-CN" altLang="en-US" dirty="0"/>
              <a:t>色彩效应</a:t>
            </a:r>
          </a:p>
        </p:txBody>
      </p:sp>
      <p:sp>
        <p:nvSpPr>
          <p:cNvPr id="6" name="文本框 5">
            <a:extLst>
              <a:ext uri="{FF2B5EF4-FFF2-40B4-BE49-F238E27FC236}">
                <a16:creationId xmlns:a16="http://schemas.microsoft.com/office/drawing/2014/main" id="{35BEFBF3-15A2-511E-B4A7-81F1EE4D5270}"/>
              </a:ext>
            </a:extLst>
          </p:cNvPr>
          <p:cNvSpPr txBox="1"/>
          <p:nvPr/>
        </p:nvSpPr>
        <p:spPr>
          <a:xfrm>
            <a:off x="660400" y="1337496"/>
            <a:ext cx="10717388" cy="3416320"/>
          </a:xfrm>
          <a:prstGeom prst="rect">
            <a:avLst/>
          </a:prstGeom>
          <a:noFill/>
        </p:spPr>
        <p:txBody>
          <a:bodyPr wrap="square" rtlCol="0">
            <a:spAutoFit/>
          </a:bodyPr>
          <a:lstStyle/>
          <a:p>
            <a:r>
              <a:rPr lang="zh-CN" altLang="en-US" dirty="0"/>
              <a:t>色彩的心理效应</a:t>
            </a:r>
            <a:r>
              <a:rPr lang="zh-CN" altLang="en-US" b="1" u="sng" dirty="0"/>
              <a:t>分为两种</a:t>
            </a:r>
            <a:r>
              <a:rPr lang="zh-CN" altLang="en-US" dirty="0"/>
              <a:t>：一种是单纯性心理刺激，也被称为“直接性心理效应”，其 来源于物理光对人的直接刺激；另一种心理刺激是在直接性心理效应基础上的，由单纯刺激形 成强烈印象后唤起其他的知觉感受，即“间接性心理效应”，包括色彩的联想、象征及好恶 等。在实际感受中，两种心理效应往往混在一起，从而引发更加复杂的情感体验。</a:t>
            </a:r>
            <a:endParaRPr lang="en-US" altLang="zh-CN" dirty="0"/>
          </a:p>
          <a:p>
            <a:endParaRPr lang="en-US" altLang="zh-CN" dirty="0"/>
          </a:p>
          <a:p>
            <a:r>
              <a:rPr lang="zh-CN" altLang="en-US" dirty="0">
                <a:solidFill>
                  <a:srgbClr val="0070C0"/>
                </a:solidFill>
              </a:rPr>
              <a:t>（</a:t>
            </a:r>
            <a:r>
              <a:rPr lang="en-US" altLang="zh-CN" dirty="0">
                <a:solidFill>
                  <a:srgbClr val="0070C0"/>
                </a:solidFill>
              </a:rPr>
              <a:t>1</a:t>
            </a:r>
            <a:r>
              <a:rPr lang="zh-CN" altLang="en-US" dirty="0">
                <a:solidFill>
                  <a:srgbClr val="0070C0"/>
                </a:solidFill>
              </a:rPr>
              <a:t>）色彩的直接心理效应 </a:t>
            </a:r>
            <a:endParaRPr lang="en-US" altLang="zh-CN" dirty="0">
              <a:solidFill>
                <a:srgbClr val="0070C0"/>
              </a:solidFill>
            </a:endParaRPr>
          </a:p>
          <a:p>
            <a:r>
              <a:rPr lang="zh-CN" altLang="en-US" dirty="0"/>
              <a:t>当看到某种颜色时，除了会感受到其物理方面的影响，心里也会产生某种感觉，这种感 觉被称为“色彩意象”。</a:t>
            </a:r>
            <a:endParaRPr lang="en-US" altLang="zh-CN" dirty="0"/>
          </a:p>
          <a:p>
            <a:endParaRPr lang="en-US" altLang="zh-CN" dirty="0"/>
          </a:p>
          <a:p>
            <a:r>
              <a:rPr lang="zh-CN" altLang="en-US" dirty="0">
                <a:solidFill>
                  <a:srgbClr val="0070C0"/>
                </a:solidFill>
              </a:rPr>
              <a:t>（</a:t>
            </a:r>
            <a:r>
              <a:rPr lang="en-US" altLang="zh-CN" dirty="0">
                <a:solidFill>
                  <a:srgbClr val="0070C0"/>
                </a:solidFill>
              </a:rPr>
              <a:t>2</a:t>
            </a:r>
            <a:r>
              <a:rPr lang="zh-CN" altLang="en-US" dirty="0">
                <a:solidFill>
                  <a:srgbClr val="0070C0"/>
                </a:solidFill>
              </a:rPr>
              <a:t>）色彩的间接心理效应 </a:t>
            </a:r>
            <a:endParaRPr lang="en-US" altLang="zh-CN" dirty="0">
              <a:solidFill>
                <a:srgbClr val="0070C0"/>
              </a:solidFill>
            </a:endParaRPr>
          </a:p>
          <a:p>
            <a:r>
              <a:rPr lang="zh-CN" altLang="en-US" dirty="0"/>
              <a:t>间接心理效应来源于人的基本思维能力</a:t>
            </a:r>
            <a:r>
              <a:rPr lang="en-US" altLang="zh-CN" dirty="0"/>
              <a:t>——</a:t>
            </a:r>
            <a:r>
              <a:rPr lang="zh-CN" altLang="en-US" dirty="0"/>
              <a:t>联想，这与人们的生活经验有着密切关系， 也与人类社会的发展、文化的积累所形成的共识有着密切关系。</a:t>
            </a:r>
          </a:p>
        </p:txBody>
      </p:sp>
      <p:pic>
        <p:nvPicPr>
          <p:cNvPr id="5" name="图片 4">
            <a:extLst>
              <a:ext uri="{FF2B5EF4-FFF2-40B4-BE49-F238E27FC236}">
                <a16:creationId xmlns:a16="http://schemas.microsoft.com/office/drawing/2014/main" id="{3E72121D-D843-D94E-9760-217EADC5391F}"/>
              </a:ext>
            </a:extLst>
          </p:cNvPr>
          <p:cNvPicPr>
            <a:picLocks noChangeAspect="1"/>
          </p:cNvPicPr>
          <p:nvPr/>
        </p:nvPicPr>
        <p:blipFill>
          <a:blip r:embed="rId2"/>
          <a:stretch>
            <a:fillRect/>
          </a:stretch>
        </p:blipFill>
        <p:spPr>
          <a:xfrm>
            <a:off x="4741333" y="4735487"/>
            <a:ext cx="7281300" cy="2122513"/>
          </a:xfrm>
          <a:prstGeom prst="rect">
            <a:avLst/>
          </a:prstGeom>
        </p:spPr>
      </p:pic>
    </p:spTree>
    <p:extLst>
      <p:ext uri="{BB962C8B-B14F-4D97-AF65-F5344CB8AC3E}">
        <p14:creationId xmlns:p14="http://schemas.microsoft.com/office/powerpoint/2010/main" val="4362345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FDE081-ADD8-F942-B94A-61315B01B4F8}"/>
            </a:ext>
          </a:extLst>
        </p:cNvPr>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87770B5D-AAF5-259A-A249-1ECB9764EC46}"/>
              </a:ext>
            </a:extLst>
          </p:cNvPr>
          <p:cNvSpPr>
            <a:spLocks noGrp="1"/>
          </p:cNvSpPr>
          <p:nvPr>
            <p:ph type="sldNum" sz="quarter" idx="12"/>
          </p:nvPr>
        </p:nvSpPr>
        <p:spPr/>
        <p:txBody>
          <a:bodyPr/>
          <a:lstStyle/>
          <a:p>
            <a:fld id="{7F65B630-C7FF-41C0-9923-C5E5E29EED81}" type="slidenum">
              <a:rPr lang="en-GB" smtClean="0"/>
              <a:pPr/>
              <a:t>19</a:t>
            </a:fld>
            <a:endParaRPr lang="en-GB"/>
          </a:p>
        </p:txBody>
      </p:sp>
      <p:sp>
        <p:nvSpPr>
          <p:cNvPr id="3" name="标题 2">
            <a:extLst>
              <a:ext uri="{FF2B5EF4-FFF2-40B4-BE49-F238E27FC236}">
                <a16:creationId xmlns:a16="http://schemas.microsoft.com/office/drawing/2014/main" id="{C89B5A3E-8C7B-4CA7-E324-E0A5003F6D65}"/>
              </a:ext>
            </a:extLst>
          </p:cNvPr>
          <p:cNvSpPr>
            <a:spLocks noGrp="1"/>
          </p:cNvSpPr>
          <p:nvPr>
            <p:ph type="title"/>
          </p:nvPr>
        </p:nvSpPr>
        <p:spPr>
          <a:xfrm>
            <a:off x="660400" y="496710"/>
            <a:ext cx="10858500" cy="531989"/>
          </a:xfrm>
        </p:spPr>
        <p:txBody>
          <a:bodyPr/>
          <a:lstStyle/>
          <a:p>
            <a:r>
              <a:rPr lang="en-US" altLang="zh-CN" dirty="0"/>
              <a:t>3.1.5 </a:t>
            </a:r>
            <a:r>
              <a:rPr lang="zh-CN" altLang="en-US" dirty="0"/>
              <a:t>色彩效应</a:t>
            </a:r>
          </a:p>
        </p:txBody>
      </p:sp>
      <p:sp>
        <p:nvSpPr>
          <p:cNvPr id="6" name="文本框 5">
            <a:extLst>
              <a:ext uri="{FF2B5EF4-FFF2-40B4-BE49-F238E27FC236}">
                <a16:creationId xmlns:a16="http://schemas.microsoft.com/office/drawing/2014/main" id="{784A1922-3619-4369-922B-514BD77DD657}"/>
              </a:ext>
            </a:extLst>
          </p:cNvPr>
          <p:cNvSpPr txBox="1"/>
          <p:nvPr/>
        </p:nvSpPr>
        <p:spPr>
          <a:xfrm>
            <a:off x="660400" y="1337496"/>
            <a:ext cx="10717388" cy="2585323"/>
          </a:xfrm>
          <a:prstGeom prst="rect">
            <a:avLst/>
          </a:prstGeom>
          <a:noFill/>
        </p:spPr>
        <p:txBody>
          <a:bodyPr wrap="square" rtlCol="0">
            <a:spAutoFit/>
          </a:bodyPr>
          <a:lstStyle/>
          <a:p>
            <a:r>
              <a:rPr lang="en-US" altLang="zh-CN" b="1" dirty="0"/>
              <a:t>3. </a:t>
            </a:r>
            <a:r>
              <a:rPr lang="zh-CN" altLang="en-US" b="1" dirty="0"/>
              <a:t>色彩效应的运用 </a:t>
            </a:r>
            <a:endParaRPr lang="en-US" altLang="zh-CN" b="1" dirty="0"/>
          </a:p>
          <a:p>
            <a:r>
              <a:rPr lang="zh-CN" altLang="en-US" dirty="0"/>
              <a:t>色彩激发的情感共鸣不仅是一种感官体验，还体现了色彩情感效应的深层影响。这种效 应使色彩不只是视觉上的元素，更是具有情感力量的存在。色彩能够触动人的情绪，唤起人的 记忆和联想，甚至影响人的行为和决策。在色彩的定位、设计和应用过程中，理解和利用这种 情感力量是至关重要的。</a:t>
            </a:r>
            <a:endParaRPr lang="en-US" altLang="zh-CN" dirty="0"/>
          </a:p>
          <a:p>
            <a:endParaRPr lang="en-US" altLang="zh-CN" dirty="0"/>
          </a:p>
          <a:p>
            <a:r>
              <a:rPr lang="zh-CN" altLang="en-US" dirty="0"/>
              <a:t>（</a:t>
            </a:r>
            <a:r>
              <a:rPr lang="en-US" altLang="zh-CN" dirty="0"/>
              <a:t>1</a:t>
            </a:r>
            <a:r>
              <a:rPr lang="zh-CN" altLang="en-US" dirty="0"/>
              <a:t>）针对不同年龄阶段</a:t>
            </a:r>
            <a:endParaRPr lang="en-US" altLang="zh-CN" dirty="0"/>
          </a:p>
          <a:p>
            <a:r>
              <a:rPr lang="zh-CN" altLang="en-US" dirty="0"/>
              <a:t>（</a:t>
            </a:r>
            <a:r>
              <a:rPr lang="en-US" altLang="zh-CN" dirty="0"/>
              <a:t>2</a:t>
            </a:r>
            <a:r>
              <a:rPr lang="zh-CN" altLang="en-US" dirty="0"/>
              <a:t>）针对不同职业</a:t>
            </a:r>
            <a:endParaRPr lang="en-US" altLang="zh-CN" dirty="0"/>
          </a:p>
          <a:p>
            <a:r>
              <a:rPr lang="zh-CN" altLang="en-US" dirty="0"/>
              <a:t>（</a:t>
            </a:r>
            <a:r>
              <a:rPr lang="en-US" altLang="zh-CN" dirty="0"/>
              <a:t>3</a:t>
            </a:r>
            <a:r>
              <a:rPr lang="zh-CN" altLang="en-US" dirty="0"/>
              <a:t>）针对不同社会形态</a:t>
            </a:r>
            <a:endParaRPr lang="en-US" altLang="zh-CN" dirty="0"/>
          </a:p>
          <a:p>
            <a:r>
              <a:rPr lang="zh-CN" altLang="en-US" dirty="0"/>
              <a:t>（</a:t>
            </a:r>
            <a:r>
              <a:rPr lang="en-US" altLang="zh-CN" dirty="0"/>
              <a:t>4</a:t>
            </a:r>
            <a:r>
              <a:rPr lang="zh-CN" altLang="en-US" dirty="0"/>
              <a:t>）针对不同内容物</a:t>
            </a:r>
          </a:p>
        </p:txBody>
      </p:sp>
      <p:pic>
        <p:nvPicPr>
          <p:cNvPr id="7" name="图片 6">
            <a:extLst>
              <a:ext uri="{FF2B5EF4-FFF2-40B4-BE49-F238E27FC236}">
                <a16:creationId xmlns:a16="http://schemas.microsoft.com/office/drawing/2014/main" id="{D97F8C9B-FEE9-9DA0-63EE-1F2A571FA956}"/>
              </a:ext>
            </a:extLst>
          </p:cNvPr>
          <p:cNvPicPr>
            <a:picLocks noChangeAspect="1"/>
          </p:cNvPicPr>
          <p:nvPr/>
        </p:nvPicPr>
        <p:blipFill>
          <a:blip r:embed="rId2"/>
          <a:stretch>
            <a:fillRect/>
          </a:stretch>
        </p:blipFill>
        <p:spPr>
          <a:xfrm>
            <a:off x="3635022" y="2589147"/>
            <a:ext cx="6014152" cy="2136507"/>
          </a:xfrm>
          <a:prstGeom prst="rect">
            <a:avLst/>
          </a:prstGeom>
        </p:spPr>
      </p:pic>
      <p:pic>
        <p:nvPicPr>
          <p:cNvPr id="9" name="图片 8">
            <a:extLst>
              <a:ext uri="{FF2B5EF4-FFF2-40B4-BE49-F238E27FC236}">
                <a16:creationId xmlns:a16="http://schemas.microsoft.com/office/drawing/2014/main" id="{40802CD6-1430-5C21-1180-57A433727051}"/>
              </a:ext>
            </a:extLst>
          </p:cNvPr>
          <p:cNvPicPr>
            <a:picLocks noChangeAspect="1"/>
          </p:cNvPicPr>
          <p:nvPr/>
        </p:nvPicPr>
        <p:blipFill>
          <a:blip r:embed="rId3"/>
          <a:stretch>
            <a:fillRect/>
          </a:stretch>
        </p:blipFill>
        <p:spPr>
          <a:xfrm>
            <a:off x="3635023" y="4725654"/>
            <a:ext cx="6014152" cy="2160498"/>
          </a:xfrm>
          <a:prstGeom prst="rect">
            <a:avLst/>
          </a:prstGeom>
        </p:spPr>
      </p:pic>
    </p:spTree>
    <p:extLst>
      <p:ext uri="{BB962C8B-B14F-4D97-AF65-F5344CB8AC3E}">
        <p14:creationId xmlns:p14="http://schemas.microsoft.com/office/powerpoint/2010/main" val="320573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930286-6ED8-7E23-B05B-468C7CB400E6}"/>
            </a:ext>
          </a:extLst>
        </p:cNvPr>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906C5B86-E274-4784-CD27-F50BA2BA951B}"/>
              </a:ext>
            </a:extLst>
          </p:cNvPr>
          <p:cNvSpPr>
            <a:spLocks noGrp="1"/>
          </p:cNvSpPr>
          <p:nvPr>
            <p:ph type="sldNum" sz="quarter" idx="12"/>
          </p:nvPr>
        </p:nvSpPr>
        <p:spPr/>
        <p:txBody>
          <a:bodyPr/>
          <a:lstStyle/>
          <a:p>
            <a:fld id="{7F65B630-C7FF-41C0-9923-C5E5E29EED81}" type="slidenum">
              <a:rPr lang="en-GB" smtClean="0"/>
              <a:pPr/>
              <a:t>2</a:t>
            </a:fld>
            <a:endParaRPr lang="en-GB"/>
          </a:p>
        </p:txBody>
      </p:sp>
      <p:sp>
        <p:nvSpPr>
          <p:cNvPr id="6" name="文本框 5">
            <a:extLst>
              <a:ext uri="{FF2B5EF4-FFF2-40B4-BE49-F238E27FC236}">
                <a16:creationId xmlns:a16="http://schemas.microsoft.com/office/drawing/2014/main" id="{D067B4E0-E318-6A99-A090-C85FC255E62B}"/>
              </a:ext>
            </a:extLst>
          </p:cNvPr>
          <p:cNvSpPr txBox="1"/>
          <p:nvPr/>
        </p:nvSpPr>
        <p:spPr>
          <a:xfrm>
            <a:off x="737306" y="2690336"/>
            <a:ext cx="10717388" cy="1477328"/>
          </a:xfrm>
          <a:prstGeom prst="rect">
            <a:avLst/>
          </a:prstGeom>
          <a:noFill/>
        </p:spPr>
        <p:txBody>
          <a:bodyPr wrap="square" rtlCol="0">
            <a:spAutoFit/>
          </a:bodyPr>
          <a:lstStyle/>
          <a:p>
            <a:r>
              <a:rPr lang="zh-CN" altLang="en-US" b="1" dirty="0"/>
              <a:t>◎ 本章导读 </a:t>
            </a:r>
            <a:endParaRPr lang="en-US" altLang="zh-CN" b="1" dirty="0"/>
          </a:p>
          <a:p>
            <a:r>
              <a:rPr lang="zh-CN" altLang="en-US" dirty="0"/>
              <a:t>色彩是包装设计中较为活跃的视觉要素，不仅可 以触发消费者的联想，在商品与消费者之间搭建桥梁， </a:t>
            </a:r>
            <a:r>
              <a:rPr lang="zh-CN" altLang="en-US" b="1" u="sng" dirty="0"/>
              <a:t>还可以塑造品牌的形象，传递商品信息，体现商品的价 值，并为商品带来经济附加值</a:t>
            </a:r>
            <a:r>
              <a:rPr lang="zh-CN" altLang="en-US" dirty="0"/>
              <a:t>。 </a:t>
            </a:r>
            <a:endParaRPr lang="en-US" altLang="zh-CN" dirty="0"/>
          </a:p>
          <a:p>
            <a:endParaRPr lang="en-US" altLang="zh-CN" dirty="0"/>
          </a:p>
          <a:p>
            <a:r>
              <a:rPr lang="zh-CN" altLang="en-US" dirty="0"/>
              <a:t>结合商品的特性，通过进行科学、合理的色彩搭 配，可以增强商品的吸引力，提升消费者的购买欲望。</a:t>
            </a:r>
          </a:p>
        </p:txBody>
      </p:sp>
    </p:spTree>
    <p:extLst>
      <p:ext uri="{BB962C8B-B14F-4D97-AF65-F5344CB8AC3E}">
        <p14:creationId xmlns:p14="http://schemas.microsoft.com/office/powerpoint/2010/main" val="904192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036B7C-8B05-C039-F23F-A2C17A94A810}"/>
            </a:ext>
          </a:extLst>
        </p:cNvPr>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9D75B534-2B99-9C50-3B68-3D212E2AC760}"/>
              </a:ext>
            </a:extLst>
          </p:cNvPr>
          <p:cNvSpPr>
            <a:spLocks noGrp="1"/>
          </p:cNvSpPr>
          <p:nvPr>
            <p:ph type="sldNum" sz="quarter" idx="12"/>
          </p:nvPr>
        </p:nvSpPr>
        <p:spPr/>
        <p:txBody>
          <a:bodyPr/>
          <a:lstStyle/>
          <a:p>
            <a:fld id="{7F65B630-C7FF-41C0-9923-C5E5E29EED81}" type="slidenum">
              <a:rPr lang="en-GB" smtClean="0"/>
              <a:pPr/>
              <a:t>20</a:t>
            </a:fld>
            <a:endParaRPr lang="en-GB"/>
          </a:p>
        </p:txBody>
      </p:sp>
      <p:sp>
        <p:nvSpPr>
          <p:cNvPr id="3" name="标题 2">
            <a:extLst>
              <a:ext uri="{FF2B5EF4-FFF2-40B4-BE49-F238E27FC236}">
                <a16:creationId xmlns:a16="http://schemas.microsoft.com/office/drawing/2014/main" id="{1F4D1AC4-7CAD-324E-C23B-E625EE50DF1D}"/>
              </a:ext>
            </a:extLst>
          </p:cNvPr>
          <p:cNvSpPr>
            <a:spLocks noGrp="1"/>
          </p:cNvSpPr>
          <p:nvPr>
            <p:ph type="title"/>
          </p:nvPr>
        </p:nvSpPr>
        <p:spPr>
          <a:xfrm>
            <a:off x="660400" y="496710"/>
            <a:ext cx="10858500" cy="531989"/>
          </a:xfrm>
        </p:spPr>
        <p:txBody>
          <a:bodyPr/>
          <a:lstStyle/>
          <a:p>
            <a:r>
              <a:rPr lang="en-US" altLang="zh-CN" dirty="0"/>
              <a:t>3.1.6 </a:t>
            </a:r>
            <a:r>
              <a:rPr lang="zh-CN" altLang="en-US" dirty="0"/>
              <a:t>色彩的对比和调和</a:t>
            </a:r>
          </a:p>
        </p:txBody>
      </p:sp>
      <p:sp>
        <p:nvSpPr>
          <p:cNvPr id="6" name="文本框 5">
            <a:extLst>
              <a:ext uri="{FF2B5EF4-FFF2-40B4-BE49-F238E27FC236}">
                <a16:creationId xmlns:a16="http://schemas.microsoft.com/office/drawing/2014/main" id="{5DE7BCDA-0805-CEE6-531F-09FAB73B06EE}"/>
              </a:ext>
            </a:extLst>
          </p:cNvPr>
          <p:cNvSpPr txBox="1"/>
          <p:nvPr/>
        </p:nvSpPr>
        <p:spPr>
          <a:xfrm>
            <a:off x="660400" y="1472963"/>
            <a:ext cx="10717388" cy="4801314"/>
          </a:xfrm>
          <a:prstGeom prst="rect">
            <a:avLst/>
          </a:prstGeom>
          <a:noFill/>
        </p:spPr>
        <p:txBody>
          <a:bodyPr wrap="square" rtlCol="0">
            <a:spAutoFit/>
          </a:bodyPr>
          <a:lstStyle/>
          <a:p>
            <a:pPr marL="342900" indent="-342900">
              <a:buAutoNum type="arabicPeriod"/>
            </a:pPr>
            <a:r>
              <a:rPr lang="zh-CN" altLang="en-US" b="1" dirty="0"/>
              <a:t>色彩的对比 </a:t>
            </a:r>
            <a:endParaRPr lang="en-US" altLang="zh-CN" b="1" dirty="0"/>
          </a:p>
          <a:p>
            <a:r>
              <a:rPr lang="zh-CN" altLang="en-US" dirty="0"/>
              <a:t>色彩的对比是指当两种或多种颜色并置时所产生的视觉差异，主要包括以下几种类型：</a:t>
            </a:r>
            <a:endParaRPr lang="en-US" altLang="zh-CN" dirty="0"/>
          </a:p>
          <a:p>
            <a:r>
              <a:rPr lang="zh-CN" altLang="en-US" dirty="0"/>
              <a:t> </a:t>
            </a:r>
            <a:endParaRPr lang="en-US" altLang="zh-CN" dirty="0"/>
          </a:p>
          <a:p>
            <a:r>
              <a:rPr lang="zh-CN" altLang="en-US" b="1" dirty="0"/>
              <a:t>＊ 色相对比</a:t>
            </a:r>
            <a:endParaRPr lang="en-US" altLang="zh-CN" b="1" dirty="0"/>
          </a:p>
          <a:p>
            <a:r>
              <a:rPr lang="zh-CN" altLang="en-US" b="1" dirty="0"/>
              <a:t>＊ 明度对比</a:t>
            </a:r>
            <a:endParaRPr lang="en-US" altLang="zh-CN" b="1" dirty="0"/>
          </a:p>
          <a:p>
            <a:endParaRPr lang="en-US" altLang="zh-CN" dirty="0"/>
          </a:p>
          <a:p>
            <a:endParaRPr lang="en-US" altLang="zh-CN" dirty="0"/>
          </a:p>
          <a:p>
            <a:endParaRPr lang="en-US" altLang="zh-CN" dirty="0"/>
          </a:p>
          <a:p>
            <a:endParaRPr lang="en-US" altLang="zh-CN" dirty="0"/>
          </a:p>
          <a:p>
            <a:endParaRPr lang="en-US" altLang="zh-CN" dirty="0"/>
          </a:p>
          <a:p>
            <a:endParaRPr lang="en-US" altLang="zh-CN" dirty="0"/>
          </a:p>
          <a:p>
            <a:endParaRPr lang="en-US" altLang="zh-CN" dirty="0"/>
          </a:p>
          <a:p>
            <a:endParaRPr lang="en-US" altLang="zh-CN" dirty="0"/>
          </a:p>
          <a:p>
            <a:endParaRPr lang="en-US" altLang="zh-CN" dirty="0"/>
          </a:p>
          <a:p>
            <a:r>
              <a:rPr lang="zh-CN" altLang="en-US" b="1" dirty="0"/>
              <a:t>＊ 纯度对比</a:t>
            </a:r>
            <a:endParaRPr lang="en-US" altLang="zh-CN" b="1" dirty="0"/>
          </a:p>
          <a:p>
            <a:r>
              <a:rPr lang="zh-CN" altLang="en-US" b="1" dirty="0"/>
              <a:t>＊ 色温对比</a:t>
            </a:r>
            <a:endParaRPr lang="en-US" altLang="zh-CN" b="1" dirty="0"/>
          </a:p>
          <a:p>
            <a:r>
              <a:rPr lang="zh-CN" altLang="en-US" b="1" dirty="0"/>
              <a:t>＊ 比例对比</a:t>
            </a:r>
          </a:p>
        </p:txBody>
      </p:sp>
      <p:pic>
        <p:nvPicPr>
          <p:cNvPr id="5" name="图片 4">
            <a:extLst>
              <a:ext uri="{FF2B5EF4-FFF2-40B4-BE49-F238E27FC236}">
                <a16:creationId xmlns:a16="http://schemas.microsoft.com/office/drawing/2014/main" id="{66658FD9-49F6-41FE-1703-E7806B914591}"/>
              </a:ext>
            </a:extLst>
          </p:cNvPr>
          <p:cNvPicPr>
            <a:picLocks noChangeAspect="1"/>
          </p:cNvPicPr>
          <p:nvPr/>
        </p:nvPicPr>
        <p:blipFill>
          <a:blip r:embed="rId2"/>
          <a:stretch>
            <a:fillRect/>
          </a:stretch>
        </p:blipFill>
        <p:spPr>
          <a:xfrm>
            <a:off x="660400" y="2950291"/>
            <a:ext cx="6624366" cy="2137138"/>
          </a:xfrm>
          <a:prstGeom prst="rect">
            <a:avLst/>
          </a:prstGeom>
        </p:spPr>
      </p:pic>
    </p:spTree>
    <p:extLst>
      <p:ext uri="{BB962C8B-B14F-4D97-AF65-F5344CB8AC3E}">
        <p14:creationId xmlns:p14="http://schemas.microsoft.com/office/powerpoint/2010/main" val="588458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B841D3-CDC6-1161-7824-5A34016933DA}"/>
            </a:ext>
          </a:extLst>
        </p:cNvPr>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87DBB024-5E23-FDBD-7E08-5E976B8E3F03}"/>
              </a:ext>
            </a:extLst>
          </p:cNvPr>
          <p:cNvSpPr>
            <a:spLocks noGrp="1"/>
          </p:cNvSpPr>
          <p:nvPr>
            <p:ph type="sldNum" sz="quarter" idx="12"/>
          </p:nvPr>
        </p:nvSpPr>
        <p:spPr/>
        <p:txBody>
          <a:bodyPr/>
          <a:lstStyle/>
          <a:p>
            <a:fld id="{7F65B630-C7FF-41C0-9923-C5E5E29EED81}" type="slidenum">
              <a:rPr lang="en-GB" smtClean="0"/>
              <a:pPr/>
              <a:t>21</a:t>
            </a:fld>
            <a:endParaRPr lang="en-GB"/>
          </a:p>
        </p:txBody>
      </p:sp>
      <p:sp>
        <p:nvSpPr>
          <p:cNvPr id="3" name="标题 2">
            <a:extLst>
              <a:ext uri="{FF2B5EF4-FFF2-40B4-BE49-F238E27FC236}">
                <a16:creationId xmlns:a16="http://schemas.microsoft.com/office/drawing/2014/main" id="{F339DE7D-C0D6-9CED-8C26-AA667F3B5B84}"/>
              </a:ext>
            </a:extLst>
          </p:cNvPr>
          <p:cNvSpPr>
            <a:spLocks noGrp="1"/>
          </p:cNvSpPr>
          <p:nvPr>
            <p:ph type="title"/>
          </p:nvPr>
        </p:nvSpPr>
        <p:spPr>
          <a:xfrm>
            <a:off x="660400" y="496710"/>
            <a:ext cx="10858500" cy="531989"/>
          </a:xfrm>
        </p:spPr>
        <p:txBody>
          <a:bodyPr/>
          <a:lstStyle/>
          <a:p>
            <a:r>
              <a:rPr lang="en-US" altLang="zh-CN" dirty="0"/>
              <a:t>3.1.6 </a:t>
            </a:r>
            <a:r>
              <a:rPr lang="zh-CN" altLang="en-US" dirty="0"/>
              <a:t>色彩的对比和调和</a:t>
            </a:r>
          </a:p>
        </p:txBody>
      </p:sp>
      <p:sp>
        <p:nvSpPr>
          <p:cNvPr id="6" name="文本框 5">
            <a:extLst>
              <a:ext uri="{FF2B5EF4-FFF2-40B4-BE49-F238E27FC236}">
                <a16:creationId xmlns:a16="http://schemas.microsoft.com/office/drawing/2014/main" id="{4FD555D3-083D-1C6B-DEAC-A33BE1563127}"/>
              </a:ext>
            </a:extLst>
          </p:cNvPr>
          <p:cNvSpPr txBox="1"/>
          <p:nvPr/>
        </p:nvSpPr>
        <p:spPr>
          <a:xfrm>
            <a:off x="660400" y="1472963"/>
            <a:ext cx="10717388" cy="1200329"/>
          </a:xfrm>
          <a:prstGeom prst="rect">
            <a:avLst/>
          </a:prstGeom>
          <a:noFill/>
        </p:spPr>
        <p:txBody>
          <a:bodyPr wrap="square" rtlCol="0">
            <a:spAutoFit/>
          </a:bodyPr>
          <a:lstStyle/>
          <a:p>
            <a:r>
              <a:rPr lang="en-US" altLang="zh-CN" b="1" dirty="0"/>
              <a:t>2. </a:t>
            </a:r>
            <a:r>
              <a:rPr lang="zh-CN" altLang="en-US" b="1" dirty="0"/>
              <a:t>色彩的调和 </a:t>
            </a:r>
            <a:endParaRPr lang="en-US" altLang="zh-CN" b="1" dirty="0"/>
          </a:p>
          <a:p>
            <a:r>
              <a:rPr lang="zh-CN" altLang="en-US" dirty="0"/>
              <a:t>色彩的调和是指在配置两种或多种颜色时，通过色相、明度、纯度和面积等方面的微妙 差异，形成和谐、统一的效果。色彩调和是相对于色彩对比而言的，它涉及色彩之间的相互关 系，以及它们在作品中所占的比重，能够减少色彩之间的对比强度，使整体色彩配置呈现出规 律性和条理性。</a:t>
            </a:r>
            <a:endParaRPr lang="zh-CN" altLang="en-US" b="1" dirty="0"/>
          </a:p>
        </p:txBody>
      </p:sp>
      <p:pic>
        <p:nvPicPr>
          <p:cNvPr id="7" name="图片 6">
            <a:extLst>
              <a:ext uri="{FF2B5EF4-FFF2-40B4-BE49-F238E27FC236}">
                <a16:creationId xmlns:a16="http://schemas.microsoft.com/office/drawing/2014/main" id="{C8E201BB-DE3F-4C5A-F9D8-3E61F062C6B3}"/>
              </a:ext>
            </a:extLst>
          </p:cNvPr>
          <p:cNvPicPr>
            <a:picLocks noChangeAspect="1"/>
          </p:cNvPicPr>
          <p:nvPr/>
        </p:nvPicPr>
        <p:blipFill>
          <a:blip r:embed="rId2"/>
          <a:stretch>
            <a:fillRect/>
          </a:stretch>
        </p:blipFill>
        <p:spPr>
          <a:xfrm>
            <a:off x="2296561" y="2865288"/>
            <a:ext cx="7598878" cy="2826466"/>
          </a:xfrm>
          <a:prstGeom prst="rect">
            <a:avLst/>
          </a:prstGeom>
        </p:spPr>
      </p:pic>
    </p:spTree>
    <p:extLst>
      <p:ext uri="{BB962C8B-B14F-4D97-AF65-F5344CB8AC3E}">
        <p14:creationId xmlns:p14="http://schemas.microsoft.com/office/powerpoint/2010/main" val="7201501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1676EB-F6B7-314B-DE2E-7F9C44469A84}"/>
            </a:ext>
          </a:extLst>
        </p:cNvPr>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E4109162-DFEE-DF2C-D64E-E60650B89EA1}"/>
              </a:ext>
            </a:extLst>
          </p:cNvPr>
          <p:cNvSpPr>
            <a:spLocks noGrp="1"/>
          </p:cNvSpPr>
          <p:nvPr>
            <p:ph type="sldNum" sz="quarter" idx="12"/>
          </p:nvPr>
        </p:nvSpPr>
        <p:spPr/>
        <p:txBody>
          <a:bodyPr/>
          <a:lstStyle/>
          <a:p>
            <a:fld id="{7F65B630-C7FF-41C0-9923-C5E5E29EED81}" type="slidenum">
              <a:rPr lang="en-GB" smtClean="0"/>
              <a:pPr/>
              <a:t>22</a:t>
            </a:fld>
            <a:endParaRPr lang="en-GB"/>
          </a:p>
        </p:txBody>
      </p:sp>
      <p:sp>
        <p:nvSpPr>
          <p:cNvPr id="3" name="标题 2">
            <a:extLst>
              <a:ext uri="{FF2B5EF4-FFF2-40B4-BE49-F238E27FC236}">
                <a16:creationId xmlns:a16="http://schemas.microsoft.com/office/drawing/2014/main" id="{FCB63586-592A-3E25-D938-090468214EA1}"/>
              </a:ext>
            </a:extLst>
          </p:cNvPr>
          <p:cNvSpPr>
            <a:spLocks noGrp="1"/>
          </p:cNvSpPr>
          <p:nvPr>
            <p:ph type="title"/>
          </p:nvPr>
        </p:nvSpPr>
        <p:spPr>
          <a:xfrm>
            <a:off x="660400" y="496710"/>
            <a:ext cx="10858500" cy="531989"/>
          </a:xfrm>
        </p:spPr>
        <p:txBody>
          <a:bodyPr/>
          <a:lstStyle/>
          <a:p>
            <a:r>
              <a:rPr lang="en-US" altLang="zh-CN" dirty="0"/>
              <a:t>3.1.7 </a:t>
            </a:r>
            <a:r>
              <a:rPr lang="zh-CN" altLang="en-US" dirty="0"/>
              <a:t>色彩搭配</a:t>
            </a:r>
          </a:p>
        </p:txBody>
      </p:sp>
      <p:sp>
        <p:nvSpPr>
          <p:cNvPr id="6" name="文本框 5">
            <a:extLst>
              <a:ext uri="{FF2B5EF4-FFF2-40B4-BE49-F238E27FC236}">
                <a16:creationId xmlns:a16="http://schemas.microsoft.com/office/drawing/2014/main" id="{332C5291-2243-9129-D33E-9DA80A1128CD}"/>
              </a:ext>
            </a:extLst>
          </p:cNvPr>
          <p:cNvSpPr txBox="1"/>
          <p:nvPr/>
        </p:nvSpPr>
        <p:spPr>
          <a:xfrm>
            <a:off x="660400" y="1472963"/>
            <a:ext cx="10717388" cy="1477328"/>
          </a:xfrm>
          <a:prstGeom prst="rect">
            <a:avLst/>
          </a:prstGeom>
          <a:noFill/>
        </p:spPr>
        <p:txBody>
          <a:bodyPr wrap="square" rtlCol="0">
            <a:spAutoFit/>
          </a:bodyPr>
          <a:lstStyle/>
          <a:p>
            <a:r>
              <a:rPr lang="zh-CN" altLang="en-US" dirty="0"/>
              <a:t>正确地选择和运用色彩，才能完整、准确地表达出设计想要的意境。色彩运用得好，可 以使观者赏心悦目；反之，则使观者产生厌恶的情绪。在处理色彩时，往往需要考虑几种颜色 的搭配关系，因此，色彩表现不仅包括正确地选择单色，还包括正确地搭配多色。一件优秀的 设计作品，色彩通常是鲜明、纯正的。在设计实践中，色彩的运用应该有主有次、有强有弱、 有虚有实、有远有近，能够体现出色彩的韵律和节奏，并使作品表现出应有的调子和倾向性。</a:t>
            </a:r>
          </a:p>
        </p:txBody>
      </p:sp>
    </p:spTree>
    <p:extLst>
      <p:ext uri="{BB962C8B-B14F-4D97-AF65-F5344CB8AC3E}">
        <p14:creationId xmlns:p14="http://schemas.microsoft.com/office/powerpoint/2010/main" val="21963080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B4C2F5-E7FB-8C78-9402-906746FAD75B}"/>
            </a:ext>
          </a:extLst>
        </p:cNvPr>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04C26285-C769-1F2B-DEDE-058B1C232FE4}"/>
              </a:ext>
            </a:extLst>
          </p:cNvPr>
          <p:cNvSpPr>
            <a:spLocks noGrp="1"/>
          </p:cNvSpPr>
          <p:nvPr>
            <p:ph type="sldNum" sz="quarter" idx="12"/>
          </p:nvPr>
        </p:nvSpPr>
        <p:spPr/>
        <p:txBody>
          <a:bodyPr/>
          <a:lstStyle/>
          <a:p>
            <a:fld id="{7F65B630-C7FF-41C0-9923-C5E5E29EED81}" type="slidenum">
              <a:rPr lang="en-GB" smtClean="0"/>
              <a:pPr/>
              <a:t>23</a:t>
            </a:fld>
            <a:endParaRPr lang="en-GB"/>
          </a:p>
        </p:txBody>
      </p:sp>
      <p:sp>
        <p:nvSpPr>
          <p:cNvPr id="3" name="标题 2">
            <a:extLst>
              <a:ext uri="{FF2B5EF4-FFF2-40B4-BE49-F238E27FC236}">
                <a16:creationId xmlns:a16="http://schemas.microsoft.com/office/drawing/2014/main" id="{7A717D0D-ED78-6A03-19AC-F88A1AD3DDFA}"/>
              </a:ext>
            </a:extLst>
          </p:cNvPr>
          <p:cNvSpPr>
            <a:spLocks noGrp="1"/>
          </p:cNvSpPr>
          <p:nvPr>
            <p:ph type="title"/>
          </p:nvPr>
        </p:nvSpPr>
        <p:spPr>
          <a:xfrm>
            <a:off x="660400" y="496710"/>
            <a:ext cx="10858500" cy="531989"/>
          </a:xfrm>
        </p:spPr>
        <p:txBody>
          <a:bodyPr/>
          <a:lstStyle/>
          <a:p>
            <a:r>
              <a:rPr lang="en-US" altLang="zh-CN" dirty="0"/>
              <a:t>3.1.7 </a:t>
            </a:r>
            <a:r>
              <a:rPr lang="zh-CN" altLang="en-US" dirty="0"/>
              <a:t>色彩搭配</a:t>
            </a:r>
          </a:p>
        </p:txBody>
      </p:sp>
      <p:sp>
        <p:nvSpPr>
          <p:cNvPr id="6" name="文本框 5">
            <a:extLst>
              <a:ext uri="{FF2B5EF4-FFF2-40B4-BE49-F238E27FC236}">
                <a16:creationId xmlns:a16="http://schemas.microsoft.com/office/drawing/2014/main" id="{27D21FEA-4B3E-6311-37BB-AF7761ED28AF}"/>
              </a:ext>
            </a:extLst>
          </p:cNvPr>
          <p:cNvSpPr txBox="1"/>
          <p:nvPr/>
        </p:nvSpPr>
        <p:spPr>
          <a:xfrm>
            <a:off x="660400" y="1472963"/>
            <a:ext cx="10717388" cy="2585323"/>
          </a:xfrm>
          <a:prstGeom prst="rect">
            <a:avLst/>
          </a:prstGeom>
          <a:noFill/>
        </p:spPr>
        <p:txBody>
          <a:bodyPr wrap="square" rtlCol="0">
            <a:spAutoFit/>
          </a:bodyPr>
          <a:lstStyle/>
          <a:p>
            <a:pPr marL="342900" indent="-342900">
              <a:buAutoNum type="arabicPeriod"/>
            </a:pPr>
            <a:r>
              <a:rPr lang="zh-CN" altLang="en-US" b="1" dirty="0"/>
              <a:t>红色的常见搭配 </a:t>
            </a:r>
            <a:endParaRPr lang="en-US" altLang="zh-CN" b="1" dirty="0"/>
          </a:p>
          <a:p>
            <a:r>
              <a:rPr lang="zh-CN" altLang="en-US" dirty="0"/>
              <a:t>红色与少量黄色搭配，会使其表现的暖色感升级，产生浮躁、不安的心理感受。由于红 色与黄色均属于暖色系，当这两种颜色搭配使用时，常给人以红红火火、蓬勃向上、兴 旺、积极、发展、热烈、高贵的感觉。</a:t>
            </a:r>
            <a:endParaRPr lang="en-US" altLang="zh-CN" dirty="0"/>
          </a:p>
          <a:p>
            <a:endParaRPr lang="en-US" altLang="zh-CN" dirty="0"/>
          </a:p>
          <a:p>
            <a:r>
              <a:rPr lang="en-US" altLang="zh-CN" b="1" dirty="0"/>
              <a:t>2. </a:t>
            </a:r>
            <a:r>
              <a:rPr lang="zh-CN" altLang="en-US" b="1" dirty="0"/>
              <a:t>黄色的常见搭配 </a:t>
            </a:r>
            <a:endParaRPr lang="en-US" altLang="zh-CN" b="1" dirty="0"/>
          </a:p>
          <a:p>
            <a:r>
              <a:rPr lang="zh-CN" altLang="en-US" dirty="0"/>
              <a:t>黄色与少量红色搭配，会使其倾向于橙色，产生活泼、甜美、敏感的心理感受。 黄色与少量蓝色搭配，会使其倾向于一种稚嫩的绿色，产生娇嫩、柔润的心理感受。 黄色与少量白色搭配，会使其明度降低，产生轻松、柔软的心理感受。</a:t>
            </a:r>
          </a:p>
        </p:txBody>
      </p:sp>
      <p:pic>
        <p:nvPicPr>
          <p:cNvPr id="5" name="图片 4">
            <a:extLst>
              <a:ext uri="{FF2B5EF4-FFF2-40B4-BE49-F238E27FC236}">
                <a16:creationId xmlns:a16="http://schemas.microsoft.com/office/drawing/2014/main" id="{8658681A-AA4B-5515-2AE1-7FF14312434A}"/>
              </a:ext>
            </a:extLst>
          </p:cNvPr>
          <p:cNvPicPr>
            <a:picLocks noChangeAspect="1"/>
          </p:cNvPicPr>
          <p:nvPr/>
        </p:nvPicPr>
        <p:blipFill>
          <a:blip r:embed="rId2"/>
          <a:stretch>
            <a:fillRect/>
          </a:stretch>
        </p:blipFill>
        <p:spPr>
          <a:xfrm>
            <a:off x="1826241" y="4174274"/>
            <a:ext cx="8539517" cy="2421526"/>
          </a:xfrm>
          <a:prstGeom prst="rect">
            <a:avLst/>
          </a:prstGeom>
        </p:spPr>
      </p:pic>
    </p:spTree>
    <p:extLst>
      <p:ext uri="{BB962C8B-B14F-4D97-AF65-F5344CB8AC3E}">
        <p14:creationId xmlns:p14="http://schemas.microsoft.com/office/powerpoint/2010/main" val="11567466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B5EDB0-B89A-9372-0007-C26B9AF45527}"/>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D59B7283-587A-7775-920A-54BF75B8A807}"/>
              </a:ext>
            </a:extLst>
          </p:cNvPr>
          <p:cNvSpPr>
            <a:spLocks noGrp="1"/>
          </p:cNvSpPr>
          <p:nvPr>
            <p:ph type="title"/>
          </p:nvPr>
        </p:nvSpPr>
        <p:spPr>
          <a:xfrm>
            <a:off x="3330223" y="3068009"/>
            <a:ext cx="3781777" cy="721981"/>
          </a:xfrm>
        </p:spPr>
        <p:txBody>
          <a:bodyPr/>
          <a:lstStyle/>
          <a:p>
            <a:r>
              <a:rPr lang="zh-CN" altLang="en-US" sz="4000" dirty="0"/>
              <a:t>计算机色彩理论</a:t>
            </a:r>
          </a:p>
        </p:txBody>
      </p:sp>
      <p:sp>
        <p:nvSpPr>
          <p:cNvPr id="2" name="灯片编号占位符 1">
            <a:extLst>
              <a:ext uri="{FF2B5EF4-FFF2-40B4-BE49-F238E27FC236}">
                <a16:creationId xmlns:a16="http://schemas.microsoft.com/office/drawing/2014/main" id="{C6172251-9CBE-4EF6-1328-82F9CB3F1718}"/>
              </a:ext>
            </a:extLst>
          </p:cNvPr>
          <p:cNvSpPr>
            <a:spLocks noGrp="1"/>
          </p:cNvSpPr>
          <p:nvPr>
            <p:ph type="sldNum" sz="quarter" idx="12"/>
          </p:nvPr>
        </p:nvSpPr>
        <p:spPr/>
        <p:txBody>
          <a:bodyPr/>
          <a:lstStyle/>
          <a:p>
            <a:fld id="{7F65B630-C7FF-41C0-9923-C5E5E29EED81}" type="slidenum">
              <a:rPr lang="zh-CN" altLang="en-US" smtClean="0"/>
              <a:pPr/>
              <a:t>24</a:t>
            </a:fld>
            <a:endParaRPr lang="zh-CN" altLang="en-US"/>
          </a:p>
        </p:txBody>
      </p:sp>
      <p:sp>
        <p:nvSpPr>
          <p:cNvPr id="8" name="文本占位符 7">
            <a:extLst>
              <a:ext uri="{FF2B5EF4-FFF2-40B4-BE49-F238E27FC236}">
                <a16:creationId xmlns:a16="http://schemas.microsoft.com/office/drawing/2014/main" id="{C81A33C1-1CF5-1DCD-A637-DBABDBF8BFF9}"/>
              </a:ext>
            </a:extLst>
          </p:cNvPr>
          <p:cNvSpPr>
            <a:spLocks noGrp="1"/>
          </p:cNvSpPr>
          <p:nvPr>
            <p:ph type="body" sz="quarter" idx="13"/>
          </p:nvPr>
        </p:nvSpPr>
        <p:spPr>
          <a:xfrm>
            <a:off x="7975684" y="2875001"/>
            <a:ext cx="1362874" cy="1107996"/>
          </a:xfrm>
        </p:spPr>
        <p:txBody>
          <a:bodyPr/>
          <a:lstStyle/>
          <a:p>
            <a:r>
              <a:rPr lang="en-GB" dirty="0"/>
              <a:t>3.2</a:t>
            </a:r>
          </a:p>
        </p:txBody>
      </p:sp>
    </p:spTree>
    <p:extLst>
      <p:ext uri="{BB962C8B-B14F-4D97-AF65-F5344CB8AC3E}">
        <p14:creationId xmlns:p14="http://schemas.microsoft.com/office/powerpoint/2010/main" val="15553520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BAE3D6-479E-0275-C4D3-1BF56A765CF6}"/>
            </a:ext>
          </a:extLst>
        </p:cNvPr>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673A300E-16F9-3FF9-8359-C57EDDD00E50}"/>
              </a:ext>
            </a:extLst>
          </p:cNvPr>
          <p:cNvSpPr>
            <a:spLocks noGrp="1"/>
          </p:cNvSpPr>
          <p:nvPr>
            <p:ph type="sldNum" sz="quarter" idx="12"/>
          </p:nvPr>
        </p:nvSpPr>
        <p:spPr/>
        <p:txBody>
          <a:bodyPr/>
          <a:lstStyle/>
          <a:p>
            <a:fld id="{7F65B630-C7FF-41C0-9923-C5E5E29EED81}" type="slidenum">
              <a:rPr lang="en-GB" smtClean="0"/>
              <a:pPr/>
              <a:t>25</a:t>
            </a:fld>
            <a:endParaRPr lang="en-GB"/>
          </a:p>
        </p:txBody>
      </p:sp>
      <p:sp>
        <p:nvSpPr>
          <p:cNvPr id="3" name="标题 2">
            <a:extLst>
              <a:ext uri="{FF2B5EF4-FFF2-40B4-BE49-F238E27FC236}">
                <a16:creationId xmlns:a16="http://schemas.microsoft.com/office/drawing/2014/main" id="{80B32607-9D7E-9704-F888-2305EC4F3C5E}"/>
              </a:ext>
            </a:extLst>
          </p:cNvPr>
          <p:cNvSpPr>
            <a:spLocks noGrp="1"/>
          </p:cNvSpPr>
          <p:nvPr>
            <p:ph type="title"/>
          </p:nvPr>
        </p:nvSpPr>
        <p:spPr>
          <a:xfrm>
            <a:off x="737306" y="2561403"/>
            <a:ext cx="10858500" cy="531989"/>
          </a:xfrm>
        </p:spPr>
        <p:txBody>
          <a:bodyPr/>
          <a:lstStyle/>
          <a:p>
            <a:r>
              <a:rPr lang="en-US" altLang="zh-CN" dirty="0"/>
              <a:t>3.2.1 </a:t>
            </a:r>
            <a:r>
              <a:rPr lang="zh-CN" altLang="en-US" dirty="0"/>
              <a:t>使用计算机表现色彩</a:t>
            </a:r>
          </a:p>
        </p:txBody>
      </p:sp>
      <p:sp>
        <p:nvSpPr>
          <p:cNvPr id="6" name="文本框 5">
            <a:extLst>
              <a:ext uri="{FF2B5EF4-FFF2-40B4-BE49-F238E27FC236}">
                <a16:creationId xmlns:a16="http://schemas.microsoft.com/office/drawing/2014/main" id="{A43EC126-D49E-BE66-C2AC-A44F9BD31599}"/>
              </a:ext>
            </a:extLst>
          </p:cNvPr>
          <p:cNvSpPr txBox="1"/>
          <p:nvPr/>
        </p:nvSpPr>
        <p:spPr>
          <a:xfrm>
            <a:off x="737306" y="527624"/>
            <a:ext cx="10717388" cy="1477328"/>
          </a:xfrm>
          <a:prstGeom prst="rect">
            <a:avLst/>
          </a:prstGeom>
          <a:noFill/>
        </p:spPr>
        <p:txBody>
          <a:bodyPr wrap="square" rtlCol="0">
            <a:spAutoFit/>
          </a:bodyPr>
          <a:lstStyle/>
          <a:p>
            <a:r>
              <a:rPr lang="zh-CN" altLang="en-US" dirty="0"/>
              <a:t>使用计算机表现色彩存在着客观的数理基础。例如，如果只有两种颜色，即白色、黑 色，可以分别用“</a:t>
            </a:r>
            <a:r>
              <a:rPr lang="en-US" altLang="zh-CN" dirty="0"/>
              <a:t>1”</a:t>
            </a:r>
            <a:r>
              <a:rPr lang="zh-CN" altLang="en-US" dirty="0"/>
              <a:t>和“</a:t>
            </a:r>
            <a:r>
              <a:rPr lang="en-US" altLang="zh-CN" dirty="0"/>
              <a:t>0”</a:t>
            </a:r>
            <a:r>
              <a:rPr lang="zh-CN" altLang="en-US" dirty="0"/>
              <a:t>表示它们。如果一幅图像的某一点是白色，将它记录为“</a:t>
            </a:r>
            <a:r>
              <a:rPr lang="en-US" altLang="zh-CN" dirty="0"/>
              <a:t>1”</a:t>
            </a:r>
            <a:r>
              <a:rPr lang="zh-CN" altLang="en-US" dirty="0"/>
              <a:t>并 存储起来；反之，如果某一点是黑色，则记录为“</a:t>
            </a:r>
            <a:r>
              <a:rPr lang="en-US" altLang="zh-CN" dirty="0"/>
              <a:t>0”</a:t>
            </a:r>
            <a:r>
              <a:rPr lang="zh-CN" altLang="en-US" dirty="0"/>
              <a:t>并存储起来。当需要重现这幅图像时， 计算机根据该点的代号“</a:t>
            </a:r>
            <a:r>
              <a:rPr lang="en-US" altLang="zh-CN" dirty="0"/>
              <a:t>1”</a:t>
            </a:r>
            <a:r>
              <a:rPr lang="zh-CN" altLang="en-US" dirty="0"/>
              <a:t>或者“</a:t>
            </a:r>
            <a:r>
              <a:rPr lang="en-US" altLang="zh-CN" dirty="0"/>
              <a:t>0”</a:t>
            </a:r>
            <a:r>
              <a:rPr lang="zh-CN" altLang="en-US" dirty="0"/>
              <a:t>，将其显示为白色或者黑色。这里列举的示例较为简 单，但使用计算机表现两种颜色与表现千万种颜色的基本原理是相同的。</a:t>
            </a:r>
          </a:p>
        </p:txBody>
      </p:sp>
      <p:sp>
        <p:nvSpPr>
          <p:cNvPr id="4" name="文本框 3">
            <a:extLst>
              <a:ext uri="{FF2B5EF4-FFF2-40B4-BE49-F238E27FC236}">
                <a16:creationId xmlns:a16="http://schemas.microsoft.com/office/drawing/2014/main" id="{7A8771E4-D08A-D534-1C8A-0702AB2556F4}"/>
              </a:ext>
            </a:extLst>
          </p:cNvPr>
          <p:cNvSpPr txBox="1"/>
          <p:nvPr/>
        </p:nvSpPr>
        <p:spPr>
          <a:xfrm>
            <a:off x="737306" y="3429000"/>
            <a:ext cx="10717388" cy="2031325"/>
          </a:xfrm>
          <a:prstGeom prst="rect">
            <a:avLst/>
          </a:prstGeom>
          <a:noFill/>
        </p:spPr>
        <p:txBody>
          <a:bodyPr wrap="square" rtlCol="0">
            <a:spAutoFit/>
          </a:bodyPr>
          <a:lstStyle/>
          <a:p>
            <a:pPr marL="342900" indent="-342900">
              <a:buAutoNum type="arabicPeriod"/>
            </a:pPr>
            <a:r>
              <a:rPr lang="zh-CN" altLang="en-US" b="1" dirty="0"/>
              <a:t>颜色位数 </a:t>
            </a:r>
            <a:endParaRPr lang="en-US" altLang="zh-CN" b="1" dirty="0"/>
          </a:p>
          <a:p>
            <a:r>
              <a:rPr lang="zh-CN" altLang="en-US" dirty="0"/>
              <a:t>需要在使用计算机的过程中了解什么是颜色位数，这有助于判断颜色的显示数量。 </a:t>
            </a:r>
            <a:endParaRPr lang="en-US" altLang="zh-CN" dirty="0"/>
          </a:p>
          <a:p>
            <a:endParaRPr lang="en-US" altLang="zh-CN" dirty="0"/>
          </a:p>
          <a:p>
            <a:r>
              <a:rPr lang="zh-CN" altLang="en-US" dirty="0"/>
              <a:t>正如所知，计算机对数据的处理是二进制的，“</a:t>
            </a:r>
            <a:r>
              <a:rPr lang="en-US" altLang="zh-CN" dirty="0"/>
              <a:t>0”</a:t>
            </a:r>
            <a:r>
              <a:rPr lang="zh-CN" altLang="en-US" dirty="0"/>
              <a:t>和“</a:t>
            </a:r>
            <a:r>
              <a:rPr lang="en-US" altLang="zh-CN" dirty="0"/>
              <a:t>1”</a:t>
            </a:r>
            <a:r>
              <a:rPr lang="zh-CN" altLang="en-US" dirty="0"/>
              <a:t>是二进制中所使用的数字。 如果要显示两种颜色，最少可以用</a:t>
            </a:r>
            <a:r>
              <a:rPr lang="en-US" altLang="zh-CN" dirty="0"/>
              <a:t>1</a:t>
            </a:r>
            <a:r>
              <a:rPr lang="zh-CN" altLang="en-US" dirty="0"/>
              <a:t>位表示，一种对应“</a:t>
            </a:r>
            <a:r>
              <a:rPr lang="en-US" altLang="zh-CN" dirty="0"/>
              <a:t>0”</a:t>
            </a:r>
            <a:r>
              <a:rPr lang="zh-CN" altLang="en-US" dirty="0"/>
              <a:t>，另一种对应“</a:t>
            </a:r>
            <a:r>
              <a:rPr lang="en-US" altLang="zh-CN" dirty="0"/>
              <a:t>1”</a:t>
            </a:r>
            <a:r>
              <a:rPr lang="zh-CN" altLang="en-US" dirty="0"/>
              <a:t>；如果要显示 四种颜色，至少需要用</a:t>
            </a:r>
            <a:r>
              <a:rPr lang="en-US" altLang="zh-CN" dirty="0"/>
              <a:t>2</a:t>
            </a:r>
            <a:r>
              <a:rPr lang="zh-CN" altLang="en-US" dirty="0"/>
              <a:t>位表示，这是因为</a:t>
            </a:r>
            <a:r>
              <a:rPr lang="en-US" altLang="zh-CN" dirty="0"/>
              <a:t>2×2=4</a:t>
            </a:r>
            <a:r>
              <a:rPr lang="zh-CN" altLang="en-US" dirty="0"/>
              <a:t>。依此类推，要显示</a:t>
            </a:r>
            <a:r>
              <a:rPr lang="en-US" altLang="zh-CN" dirty="0"/>
              <a:t>256</a:t>
            </a:r>
            <a:r>
              <a:rPr lang="zh-CN" altLang="en-US" dirty="0"/>
              <a:t>种颜色则需要</a:t>
            </a:r>
            <a:r>
              <a:rPr lang="en-US" altLang="zh-CN" dirty="0"/>
              <a:t>8</a:t>
            </a:r>
            <a:r>
              <a:rPr lang="zh-CN" altLang="en-US" dirty="0"/>
              <a:t>位， 而以</a:t>
            </a:r>
            <a:r>
              <a:rPr lang="en-US" altLang="zh-CN" dirty="0"/>
              <a:t>24</a:t>
            </a:r>
            <a:r>
              <a:rPr lang="zh-CN" altLang="en-US" dirty="0"/>
              <a:t>位显示颜色，则可以得到通常意义上千万层级的“真彩色”</a:t>
            </a:r>
          </a:p>
        </p:txBody>
      </p:sp>
    </p:spTree>
    <p:extLst>
      <p:ext uri="{BB962C8B-B14F-4D97-AF65-F5344CB8AC3E}">
        <p14:creationId xmlns:p14="http://schemas.microsoft.com/office/powerpoint/2010/main" val="34820513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A9FD45-A46B-BF9A-CDE0-B598A638F5AE}"/>
            </a:ext>
          </a:extLst>
        </p:cNvPr>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9DA95753-2914-44D6-D5F8-A3707186CDC0}"/>
              </a:ext>
            </a:extLst>
          </p:cNvPr>
          <p:cNvSpPr>
            <a:spLocks noGrp="1"/>
          </p:cNvSpPr>
          <p:nvPr>
            <p:ph type="sldNum" sz="quarter" idx="12"/>
          </p:nvPr>
        </p:nvSpPr>
        <p:spPr/>
        <p:txBody>
          <a:bodyPr/>
          <a:lstStyle/>
          <a:p>
            <a:fld id="{7F65B630-C7FF-41C0-9923-C5E5E29EED81}" type="slidenum">
              <a:rPr lang="en-GB" smtClean="0"/>
              <a:pPr/>
              <a:t>26</a:t>
            </a:fld>
            <a:endParaRPr lang="en-GB"/>
          </a:p>
        </p:txBody>
      </p:sp>
      <p:sp>
        <p:nvSpPr>
          <p:cNvPr id="3" name="标题 2">
            <a:extLst>
              <a:ext uri="{FF2B5EF4-FFF2-40B4-BE49-F238E27FC236}">
                <a16:creationId xmlns:a16="http://schemas.microsoft.com/office/drawing/2014/main" id="{813CACD6-D9D3-A318-9BCC-D2F3AEAE8750}"/>
              </a:ext>
            </a:extLst>
          </p:cNvPr>
          <p:cNvSpPr>
            <a:spLocks noGrp="1"/>
          </p:cNvSpPr>
          <p:nvPr>
            <p:ph type="title"/>
          </p:nvPr>
        </p:nvSpPr>
        <p:spPr>
          <a:xfrm>
            <a:off x="737306" y="619714"/>
            <a:ext cx="10858500" cy="531989"/>
          </a:xfrm>
        </p:spPr>
        <p:txBody>
          <a:bodyPr/>
          <a:lstStyle/>
          <a:p>
            <a:r>
              <a:rPr lang="en-US" altLang="zh-CN" dirty="0"/>
              <a:t>3.2.1 </a:t>
            </a:r>
            <a:r>
              <a:rPr lang="zh-CN" altLang="en-US" dirty="0"/>
              <a:t>使用计算机表现色彩</a:t>
            </a:r>
          </a:p>
        </p:txBody>
      </p:sp>
      <p:sp>
        <p:nvSpPr>
          <p:cNvPr id="4" name="文本框 3">
            <a:extLst>
              <a:ext uri="{FF2B5EF4-FFF2-40B4-BE49-F238E27FC236}">
                <a16:creationId xmlns:a16="http://schemas.microsoft.com/office/drawing/2014/main" id="{930F28C3-E37B-9769-7607-CAC8B7B9AC9C}"/>
              </a:ext>
            </a:extLst>
          </p:cNvPr>
          <p:cNvSpPr txBox="1"/>
          <p:nvPr/>
        </p:nvSpPr>
        <p:spPr>
          <a:xfrm>
            <a:off x="737306" y="1543755"/>
            <a:ext cx="10717388" cy="1200329"/>
          </a:xfrm>
          <a:prstGeom prst="rect">
            <a:avLst/>
          </a:prstGeom>
          <a:noFill/>
        </p:spPr>
        <p:txBody>
          <a:bodyPr wrap="square" rtlCol="0">
            <a:spAutoFit/>
          </a:bodyPr>
          <a:lstStyle/>
          <a:p>
            <a:r>
              <a:rPr lang="en-US" altLang="zh-CN" dirty="0"/>
              <a:t>2. </a:t>
            </a:r>
            <a:r>
              <a:rPr lang="zh-CN" altLang="en-US" dirty="0"/>
              <a:t>色深与动态范围 </a:t>
            </a:r>
            <a:endParaRPr lang="en-US" altLang="zh-CN" dirty="0"/>
          </a:p>
          <a:p>
            <a:r>
              <a:rPr lang="zh-CN" altLang="en-US" dirty="0"/>
              <a:t>色深（</a:t>
            </a:r>
            <a:r>
              <a:rPr lang="en-US" altLang="zh-CN" dirty="0"/>
              <a:t>color depth</a:t>
            </a:r>
            <a:r>
              <a:rPr lang="zh-CN" altLang="en-US" dirty="0"/>
              <a:t>），即色位深度，是指在某一分辨率下，每一个像素可以有多少种色彩 来描述，单位是</a:t>
            </a:r>
            <a:r>
              <a:rPr lang="en-US" altLang="zh-CN" dirty="0"/>
              <a:t>bit</a:t>
            </a:r>
            <a:r>
              <a:rPr lang="zh-CN" altLang="en-US" dirty="0"/>
              <a:t>。典型的色深是</a:t>
            </a:r>
            <a:r>
              <a:rPr lang="en-US" altLang="zh-CN" dirty="0"/>
              <a:t>8 bit</a:t>
            </a:r>
            <a:r>
              <a:rPr lang="zh-CN" altLang="en-US" dirty="0"/>
              <a:t>、</a:t>
            </a:r>
            <a:r>
              <a:rPr lang="en-US" altLang="zh-CN" dirty="0"/>
              <a:t>16 bit</a:t>
            </a:r>
            <a:r>
              <a:rPr lang="zh-CN" altLang="en-US" dirty="0"/>
              <a:t>、</a:t>
            </a:r>
            <a:r>
              <a:rPr lang="en-US" altLang="zh-CN" dirty="0"/>
              <a:t>24 bit</a:t>
            </a:r>
            <a:r>
              <a:rPr lang="zh-CN" altLang="en-US" dirty="0"/>
              <a:t>和</a:t>
            </a:r>
            <a:r>
              <a:rPr lang="en-US" altLang="zh-CN" dirty="0"/>
              <a:t>32 bit</a:t>
            </a:r>
            <a:r>
              <a:rPr lang="zh-CN" altLang="en-US" dirty="0"/>
              <a:t>。数值越高，可以获得的颜色越 多，作品的颜色也就越丰富。</a:t>
            </a:r>
          </a:p>
        </p:txBody>
      </p:sp>
    </p:spTree>
    <p:extLst>
      <p:ext uri="{BB962C8B-B14F-4D97-AF65-F5344CB8AC3E}">
        <p14:creationId xmlns:p14="http://schemas.microsoft.com/office/powerpoint/2010/main" val="13860596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90BFBA-177F-622F-5C96-CB11E7DA9660}"/>
            </a:ext>
          </a:extLst>
        </p:cNvPr>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164E1D39-71EC-D7A3-94B1-555038FC3999}"/>
              </a:ext>
            </a:extLst>
          </p:cNvPr>
          <p:cNvSpPr>
            <a:spLocks noGrp="1"/>
          </p:cNvSpPr>
          <p:nvPr>
            <p:ph type="sldNum" sz="quarter" idx="12"/>
          </p:nvPr>
        </p:nvSpPr>
        <p:spPr/>
        <p:txBody>
          <a:bodyPr/>
          <a:lstStyle/>
          <a:p>
            <a:fld id="{7F65B630-C7FF-41C0-9923-C5E5E29EED81}" type="slidenum">
              <a:rPr lang="en-GB" smtClean="0"/>
              <a:pPr/>
              <a:t>27</a:t>
            </a:fld>
            <a:endParaRPr lang="en-GB"/>
          </a:p>
        </p:txBody>
      </p:sp>
      <p:sp>
        <p:nvSpPr>
          <p:cNvPr id="3" name="标题 2">
            <a:extLst>
              <a:ext uri="{FF2B5EF4-FFF2-40B4-BE49-F238E27FC236}">
                <a16:creationId xmlns:a16="http://schemas.microsoft.com/office/drawing/2014/main" id="{6E65D971-6E5B-4317-8162-B49ED174DEF5}"/>
              </a:ext>
            </a:extLst>
          </p:cNvPr>
          <p:cNvSpPr>
            <a:spLocks noGrp="1"/>
          </p:cNvSpPr>
          <p:nvPr>
            <p:ph type="title"/>
          </p:nvPr>
        </p:nvSpPr>
        <p:spPr>
          <a:xfrm>
            <a:off x="660400" y="496710"/>
            <a:ext cx="10858500" cy="531989"/>
          </a:xfrm>
        </p:spPr>
        <p:txBody>
          <a:bodyPr/>
          <a:lstStyle/>
          <a:p>
            <a:r>
              <a:rPr lang="en-US" altLang="zh-CN" dirty="0"/>
              <a:t>3.2.2 </a:t>
            </a:r>
            <a:r>
              <a:rPr lang="zh-CN" altLang="en-US" dirty="0"/>
              <a:t>色彩模型</a:t>
            </a:r>
          </a:p>
        </p:txBody>
      </p:sp>
      <p:sp>
        <p:nvSpPr>
          <p:cNvPr id="6" name="文本框 5">
            <a:extLst>
              <a:ext uri="{FF2B5EF4-FFF2-40B4-BE49-F238E27FC236}">
                <a16:creationId xmlns:a16="http://schemas.microsoft.com/office/drawing/2014/main" id="{A84DFB6A-DAE9-C6A2-B59E-259F556DF19A}"/>
              </a:ext>
            </a:extLst>
          </p:cNvPr>
          <p:cNvSpPr txBox="1"/>
          <p:nvPr/>
        </p:nvSpPr>
        <p:spPr>
          <a:xfrm>
            <a:off x="660400" y="1472963"/>
            <a:ext cx="10717388" cy="1477328"/>
          </a:xfrm>
          <a:prstGeom prst="rect">
            <a:avLst/>
          </a:prstGeom>
          <a:noFill/>
        </p:spPr>
        <p:txBody>
          <a:bodyPr wrap="square" rtlCol="0">
            <a:spAutoFit/>
          </a:bodyPr>
          <a:lstStyle/>
          <a:p>
            <a:r>
              <a:rPr lang="en-US" altLang="zh-CN" b="1" dirty="0"/>
              <a:t>1. </a:t>
            </a:r>
            <a:r>
              <a:rPr lang="zh-CN" altLang="en-US" b="1" dirty="0"/>
              <a:t>色彩空间</a:t>
            </a:r>
            <a:endParaRPr lang="en-US" altLang="zh-CN" b="1" dirty="0"/>
          </a:p>
          <a:p>
            <a:r>
              <a:rPr lang="zh-CN" altLang="en-US" dirty="0"/>
              <a:t>色域是用色彩模型中基色独立参数为坐标系构成的、用以描述具体颜色的多维空间。不 同的色彩模型所使用的独立参数不同，也就构成了不同的色彩空间。换言之，在色彩模型和一 个特定的参照色彩空间之间加入一个特定的映射函数，会在参照色彩空间中出现一个明确的区 域</a:t>
            </a:r>
            <a:r>
              <a:rPr lang="en-US" altLang="zh-CN" dirty="0"/>
              <a:t>——</a:t>
            </a:r>
            <a:r>
              <a:rPr lang="zh-CN" altLang="en-US" dirty="0"/>
              <a:t>色域，并且与色彩模型一起被定义为一个新的色彩空间。</a:t>
            </a:r>
          </a:p>
        </p:txBody>
      </p:sp>
    </p:spTree>
    <p:extLst>
      <p:ext uri="{BB962C8B-B14F-4D97-AF65-F5344CB8AC3E}">
        <p14:creationId xmlns:p14="http://schemas.microsoft.com/office/powerpoint/2010/main" val="40079028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48DF7C-DAFB-36B6-B8F3-C5B47CC1E9A6}"/>
            </a:ext>
          </a:extLst>
        </p:cNvPr>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41985154-07CE-65D4-D8B0-A512D59446A9}"/>
              </a:ext>
            </a:extLst>
          </p:cNvPr>
          <p:cNvSpPr>
            <a:spLocks noGrp="1"/>
          </p:cNvSpPr>
          <p:nvPr>
            <p:ph type="sldNum" sz="quarter" idx="12"/>
          </p:nvPr>
        </p:nvSpPr>
        <p:spPr/>
        <p:txBody>
          <a:bodyPr/>
          <a:lstStyle/>
          <a:p>
            <a:fld id="{7F65B630-C7FF-41C0-9923-C5E5E29EED81}" type="slidenum">
              <a:rPr lang="en-GB" smtClean="0"/>
              <a:pPr/>
              <a:t>28</a:t>
            </a:fld>
            <a:endParaRPr lang="en-GB"/>
          </a:p>
        </p:txBody>
      </p:sp>
      <p:sp>
        <p:nvSpPr>
          <p:cNvPr id="3" name="标题 2">
            <a:extLst>
              <a:ext uri="{FF2B5EF4-FFF2-40B4-BE49-F238E27FC236}">
                <a16:creationId xmlns:a16="http://schemas.microsoft.com/office/drawing/2014/main" id="{10DED714-58AD-3671-ECE9-D085B7F1A040}"/>
              </a:ext>
            </a:extLst>
          </p:cNvPr>
          <p:cNvSpPr>
            <a:spLocks noGrp="1"/>
          </p:cNvSpPr>
          <p:nvPr>
            <p:ph type="title"/>
          </p:nvPr>
        </p:nvSpPr>
        <p:spPr>
          <a:xfrm>
            <a:off x="660400" y="496710"/>
            <a:ext cx="10858500" cy="531989"/>
          </a:xfrm>
        </p:spPr>
        <p:txBody>
          <a:bodyPr/>
          <a:lstStyle/>
          <a:p>
            <a:r>
              <a:rPr lang="en-US" altLang="zh-CN" dirty="0"/>
              <a:t>3.2.2 </a:t>
            </a:r>
            <a:r>
              <a:rPr lang="zh-CN" altLang="en-US" dirty="0"/>
              <a:t>色彩模型</a:t>
            </a:r>
          </a:p>
        </p:txBody>
      </p:sp>
      <p:sp>
        <p:nvSpPr>
          <p:cNvPr id="6" name="文本框 5">
            <a:extLst>
              <a:ext uri="{FF2B5EF4-FFF2-40B4-BE49-F238E27FC236}">
                <a16:creationId xmlns:a16="http://schemas.microsoft.com/office/drawing/2014/main" id="{19DF339E-879C-546E-C83F-F917876A2977}"/>
              </a:ext>
            </a:extLst>
          </p:cNvPr>
          <p:cNvSpPr txBox="1"/>
          <p:nvPr/>
        </p:nvSpPr>
        <p:spPr>
          <a:xfrm>
            <a:off x="660400" y="1472963"/>
            <a:ext cx="4950178" cy="4524315"/>
          </a:xfrm>
          <a:prstGeom prst="rect">
            <a:avLst/>
          </a:prstGeom>
          <a:noFill/>
        </p:spPr>
        <p:txBody>
          <a:bodyPr wrap="square" rtlCol="0">
            <a:spAutoFit/>
          </a:bodyPr>
          <a:lstStyle/>
          <a:p>
            <a:r>
              <a:rPr lang="en-US" altLang="zh-CN" b="1" dirty="0"/>
              <a:t>2. </a:t>
            </a:r>
            <a:r>
              <a:rPr lang="zh-CN" altLang="en-US" b="1" dirty="0"/>
              <a:t>三原色 </a:t>
            </a:r>
            <a:endParaRPr lang="en-US" altLang="zh-CN" b="1" dirty="0"/>
          </a:p>
          <a:p>
            <a:r>
              <a:rPr lang="zh-CN" altLang="en-US" dirty="0"/>
              <a:t>理论上，可见光谱中的大部分颜色都可以由三种基本色光按照不同的比例混合而成。这 三种基本色光的颜色就是红（</a:t>
            </a:r>
            <a:r>
              <a:rPr lang="en-US" altLang="zh-CN" dirty="0"/>
              <a:t>Red</a:t>
            </a:r>
            <a:r>
              <a:rPr lang="zh-CN" altLang="en-US" dirty="0"/>
              <a:t>）、绿（</a:t>
            </a:r>
            <a:r>
              <a:rPr lang="en-US" altLang="zh-CN" dirty="0"/>
              <a:t>Green</a:t>
            </a:r>
            <a:r>
              <a:rPr lang="zh-CN" altLang="en-US" dirty="0"/>
              <a:t>）、蓝（</a:t>
            </a:r>
            <a:r>
              <a:rPr lang="en-US" altLang="zh-CN" dirty="0"/>
              <a:t>Blue</a:t>
            </a:r>
            <a:r>
              <a:rPr lang="zh-CN" altLang="en-US" dirty="0"/>
              <a:t>），被称为“色光三原色”。色 光三原色以相同的比例混合，达到一定的强度后呈现白色；如果三种光的强度均为零，则呈现 黑色。 </a:t>
            </a:r>
            <a:endParaRPr lang="en-US" altLang="zh-CN" dirty="0"/>
          </a:p>
          <a:p>
            <a:endParaRPr lang="en-US" altLang="zh-CN" dirty="0"/>
          </a:p>
          <a:p>
            <a:r>
              <a:rPr lang="zh-CN" altLang="en-US" dirty="0"/>
              <a:t>在打印、印刷、油漆、绘画等依靠介质表面的反射被动发光的情况下，物体所呈现的颜 色是光源中被颜料吸收后剩余的部分，其成色原理被称为“减色原理”，减色原理被广泛应用 于各种被动发光的场合。在减色原理中的颜料三原色分别是青（</a:t>
            </a:r>
            <a:r>
              <a:rPr lang="en-US" altLang="zh-CN" dirty="0"/>
              <a:t>Cyan</a:t>
            </a:r>
            <a:r>
              <a:rPr lang="zh-CN" altLang="en-US" dirty="0"/>
              <a:t>）、品红（</a:t>
            </a:r>
            <a:r>
              <a:rPr lang="en-US" altLang="zh-CN" dirty="0"/>
              <a:t>Magenta</a:t>
            </a:r>
            <a:r>
              <a:rPr lang="zh-CN" altLang="en-US" dirty="0"/>
              <a:t>）和 黄（</a:t>
            </a:r>
            <a:r>
              <a:rPr lang="en-US" altLang="zh-CN" dirty="0"/>
              <a:t>Yellow</a:t>
            </a:r>
            <a:r>
              <a:rPr lang="zh-CN" altLang="en-US" dirty="0"/>
              <a:t>）。</a:t>
            </a:r>
          </a:p>
        </p:txBody>
      </p:sp>
      <p:pic>
        <p:nvPicPr>
          <p:cNvPr id="5" name="图片 4">
            <a:extLst>
              <a:ext uri="{FF2B5EF4-FFF2-40B4-BE49-F238E27FC236}">
                <a16:creationId xmlns:a16="http://schemas.microsoft.com/office/drawing/2014/main" id="{6F45025A-BEEA-4D1A-FEAD-A10F22C421D8}"/>
              </a:ext>
            </a:extLst>
          </p:cNvPr>
          <p:cNvPicPr>
            <a:picLocks noChangeAspect="1"/>
          </p:cNvPicPr>
          <p:nvPr/>
        </p:nvPicPr>
        <p:blipFill>
          <a:blip r:embed="rId2"/>
          <a:stretch>
            <a:fillRect/>
          </a:stretch>
        </p:blipFill>
        <p:spPr>
          <a:xfrm>
            <a:off x="5890622" y="1472963"/>
            <a:ext cx="5487166" cy="2857899"/>
          </a:xfrm>
          <a:prstGeom prst="rect">
            <a:avLst/>
          </a:prstGeom>
        </p:spPr>
      </p:pic>
    </p:spTree>
    <p:extLst>
      <p:ext uri="{BB962C8B-B14F-4D97-AF65-F5344CB8AC3E}">
        <p14:creationId xmlns:p14="http://schemas.microsoft.com/office/powerpoint/2010/main" val="28933545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226944-9FCF-F276-8598-703CB3AD2DE6}"/>
            </a:ext>
          </a:extLst>
        </p:cNvPr>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0D75D47A-4582-05E5-3F00-F9081BEE34A2}"/>
              </a:ext>
            </a:extLst>
          </p:cNvPr>
          <p:cNvSpPr>
            <a:spLocks noGrp="1"/>
          </p:cNvSpPr>
          <p:nvPr>
            <p:ph type="sldNum" sz="quarter" idx="12"/>
          </p:nvPr>
        </p:nvSpPr>
        <p:spPr/>
        <p:txBody>
          <a:bodyPr/>
          <a:lstStyle/>
          <a:p>
            <a:fld id="{7F65B630-C7FF-41C0-9923-C5E5E29EED81}" type="slidenum">
              <a:rPr lang="en-GB" smtClean="0"/>
              <a:pPr/>
              <a:t>29</a:t>
            </a:fld>
            <a:endParaRPr lang="en-GB"/>
          </a:p>
        </p:txBody>
      </p:sp>
      <p:sp>
        <p:nvSpPr>
          <p:cNvPr id="3" name="标题 2">
            <a:extLst>
              <a:ext uri="{FF2B5EF4-FFF2-40B4-BE49-F238E27FC236}">
                <a16:creationId xmlns:a16="http://schemas.microsoft.com/office/drawing/2014/main" id="{BD9FFCCF-89F2-2025-5105-45FC6F557209}"/>
              </a:ext>
            </a:extLst>
          </p:cNvPr>
          <p:cNvSpPr>
            <a:spLocks noGrp="1"/>
          </p:cNvSpPr>
          <p:nvPr>
            <p:ph type="title"/>
          </p:nvPr>
        </p:nvSpPr>
        <p:spPr>
          <a:xfrm>
            <a:off x="660400" y="496710"/>
            <a:ext cx="10858500" cy="531989"/>
          </a:xfrm>
        </p:spPr>
        <p:txBody>
          <a:bodyPr/>
          <a:lstStyle/>
          <a:p>
            <a:r>
              <a:rPr lang="en-US" altLang="zh-CN" dirty="0"/>
              <a:t>3.2.2 </a:t>
            </a:r>
            <a:r>
              <a:rPr lang="zh-CN" altLang="en-US" dirty="0"/>
              <a:t>色彩模型</a:t>
            </a:r>
          </a:p>
        </p:txBody>
      </p:sp>
      <p:sp>
        <p:nvSpPr>
          <p:cNvPr id="6" name="文本框 5">
            <a:extLst>
              <a:ext uri="{FF2B5EF4-FFF2-40B4-BE49-F238E27FC236}">
                <a16:creationId xmlns:a16="http://schemas.microsoft.com/office/drawing/2014/main" id="{30B433DC-36DB-C1E7-E688-F0C267517451}"/>
              </a:ext>
            </a:extLst>
          </p:cNvPr>
          <p:cNvSpPr txBox="1"/>
          <p:nvPr/>
        </p:nvSpPr>
        <p:spPr>
          <a:xfrm>
            <a:off x="660400" y="1397675"/>
            <a:ext cx="10858499" cy="2031325"/>
          </a:xfrm>
          <a:prstGeom prst="rect">
            <a:avLst/>
          </a:prstGeom>
          <a:noFill/>
        </p:spPr>
        <p:txBody>
          <a:bodyPr wrap="square" rtlCol="0">
            <a:spAutoFit/>
          </a:bodyPr>
          <a:lstStyle/>
          <a:p>
            <a:r>
              <a:rPr lang="en-US" altLang="zh-CN" b="1" dirty="0"/>
              <a:t>3. </a:t>
            </a:r>
            <a:r>
              <a:rPr lang="zh-CN" altLang="en-US" b="1" dirty="0"/>
              <a:t>加色混合和减色混合</a:t>
            </a:r>
            <a:endParaRPr lang="en-US" altLang="zh-CN" b="1" dirty="0"/>
          </a:p>
          <a:p>
            <a:endParaRPr lang="en-US" altLang="zh-CN" dirty="0"/>
          </a:p>
          <a:p>
            <a:r>
              <a:rPr lang="zh-CN" altLang="en-US" dirty="0"/>
              <a:t>（</a:t>
            </a:r>
            <a:r>
              <a:rPr lang="en-US" altLang="zh-CN" dirty="0"/>
              <a:t>1</a:t>
            </a:r>
            <a:r>
              <a:rPr lang="zh-CN" altLang="en-US" dirty="0"/>
              <a:t>）加色混合</a:t>
            </a:r>
            <a:endParaRPr lang="en-US" altLang="zh-CN" dirty="0"/>
          </a:p>
          <a:p>
            <a:endParaRPr lang="en-US" altLang="zh-CN" dirty="0"/>
          </a:p>
          <a:p>
            <a:r>
              <a:rPr lang="zh-CN" altLang="en-US" dirty="0"/>
              <a:t>（</a:t>
            </a:r>
            <a:r>
              <a:rPr lang="en-US" altLang="zh-CN" dirty="0"/>
              <a:t>2</a:t>
            </a:r>
            <a:r>
              <a:rPr lang="zh-CN" altLang="en-US" dirty="0"/>
              <a:t>）减色混合 </a:t>
            </a:r>
            <a:endParaRPr lang="en-US" altLang="zh-CN" dirty="0"/>
          </a:p>
          <a:p>
            <a:r>
              <a:rPr lang="zh-CN" altLang="en-US" dirty="0"/>
              <a:t>色料三原色（黄、品红、青色）按照一定的比例混合可以得到各种颜色，理论上三原色 等量混合可以得到黑色，因为色料越混合越灰暗，所以被称为“减色混合”，如图</a:t>
            </a:r>
            <a:r>
              <a:rPr lang="en-US" altLang="zh-CN" dirty="0"/>
              <a:t>3.48</a:t>
            </a:r>
            <a:r>
              <a:rPr lang="zh-CN" altLang="en-US" dirty="0"/>
              <a:t>所示。</a:t>
            </a:r>
          </a:p>
        </p:txBody>
      </p:sp>
      <p:pic>
        <p:nvPicPr>
          <p:cNvPr id="5" name="图片 4">
            <a:extLst>
              <a:ext uri="{FF2B5EF4-FFF2-40B4-BE49-F238E27FC236}">
                <a16:creationId xmlns:a16="http://schemas.microsoft.com/office/drawing/2014/main" id="{2EC0584D-1BD3-26E7-143D-8F6F3046923B}"/>
              </a:ext>
            </a:extLst>
          </p:cNvPr>
          <p:cNvPicPr>
            <a:picLocks noChangeAspect="1"/>
          </p:cNvPicPr>
          <p:nvPr/>
        </p:nvPicPr>
        <p:blipFill>
          <a:blip r:embed="rId2"/>
          <a:stretch>
            <a:fillRect/>
          </a:stretch>
        </p:blipFill>
        <p:spPr>
          <a:xfrm>
            <a:off x="2516921" y="3771163"/>
            <a:ext cx="7145455" cy="2325574"/>
          </a:xfrm>
          <a:prstGeom prst="rect">
            <a:avLst/>
          </a:prstGeom>
        </p:spPr>
      </p:pic>
    </p:spTree>
    <p:extLst>
      <p:ext uri="{BB962C8B-B14F-4D97-AF65-F5344CB8AC3E}">
        <p14:creationId xmlns:p14="http://schemas.microsoft.com/office/powerpoint/2010/main" val="29576841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3E7816B9-4368-481C-AF7D-011CB1B5D3BB}"/>
              </a:ext>
            </a:extLst>
          </p:cNvPr>
          <p:cNvSpPr>
            <a:spLocks noGrp="1"/>
          </p:cNvSpPr>
          <p:nvPr>
            <p:ph type="title"/>
          </p:nvPr>
        </p:nvSpPr>
        <p:spPr>
          <a:xfrm>
            <a:off x="3987371" y="2889703"/>
            <a:ext cx="2230414" cy="767390"/>
          </a:xfrm>
        </p:spPr>
        <p:txBody>
          <a:bodyPr/>
          <a:lstStyle/>
          <a:p>
            <a:r>
              <a:rPr lang="zh-CN" altLang="en-US" sz="4000" dirty="0"/>
              <a:t>认识色彩</a:t>
            </a:r>
          </a:p>
        </p:txBody>
      </p:sp>
      <p:sp>
        <p:nvSpPr>
          <p:cNvPr id="2" name="灯片编号占位符 1">
            <a:extLst>
              <a:ext uri="{FF2B5EF4-FFF2-40B4-BE49-F238E27FC236}">
                <a16:creationId xmlns:a16="http://schemas.microsoft.com/office/drawing/2014/main" id="{1BC2B274-6096-4E6F-B8DF-3F118E2D97ED}"/>
              </a:ext>
            </a:extLst>
          </p:cNvPr>
          <p:cNvSpPr>
            <a:spLocks noGrp="1"/>
          </p:cNvSpPr>
          <p:nvPr>
            <p:ph type="sldNum" sz="quarter" idx="12"/>
          </p:nvPr>
        </p:nvSpPr>
        <p:spPr/>
        <p:txBody>
          <a:bodyPr/>
          <a:lstStyle/>
          <a:p>
            <a:fld id="{7F65B630-C7FF-41C0-9923-C5E5E29EED81}" type="slidenum">
              <a:rPr lang="zh-CN" altLang="en-US" smtClean="0"/>
              <a:pPr/>
              <a:t>3</a:t>
            </a:fld>
            <a:endParaRPr lang="zh-CN" altLang="en-US"/>
          </a:p>
        </p:txBody>
      </p:sp>
      <p:sp>
        <p:nvSpPr>
          <p:cNvPr id="8" name="文本占位符 7">
            <a:extLst>
              <a:ext uri="{FF2B5EF4-FFF2-40B4-BE49-F238E27FC236}">
                <a16:creationId xmlns:a16="http://schemas.microsoft.com/office/drawing/2014/main" id="{A96F477B-D9F7-46E0-BDD1-83E6B5A920C5}"/>
              </a:ext>
            </a:extLst>
          </p:cNvPr>
          <p:cNvSpPr>
            <a:spLocks noGrp="1"/>
          </p:cNvSpPr>
          <p:nvPr>
            <p:ph type="body" sz="quarter" idx="13"/>
          </p:nvPr>
        </p:nvSpPr>
        <p:spPr>
          <a:xfrm>
            <a:off x="7027418" y="2716958"/>
            <a:ext cx="1362874" cy="1107996"/>
          </a:xfrm>
        </p:spPr>
        <p:txBody>
          <a:bodyPr/>
          <a:lstStyle/>
          <a:p>
            <a:r>
              <a:rPr lang="en-GB" dirty="0"/>
              <a:t>3.1</a:t>
            </a:r>
          </a:p>
        </p:txBody>
      </p:sp>
    </p:spTree>
    <p:extLst>
      <p:ext uri="{BB962C8B-B14F-4D97-AF65-F5344CB8AC3E}">
        <p14:creationId xmlns:p14="http://schemas.microsoft.com/office/powerpoint/2010/main" val="1812150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640D47-4E18-4EBE-0940-17843833BFE6}"/>
            </a:ext>
          </a:extLst>
        </p:cNvPr>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3B076766-F47B-009E-2BD4-89498B9C46AF}"/>
              </a:ext>
            </a:extLst>
          </p:cNvPr>
          <p:cNvSpPr>
            <a:spLocks noGrp="1"/>
          </p:cNvSpPr>
          <p:nvPr>
            <p:ph type="sldNum" sz="quarter" idx="12"/>
          </p:nvPr>
        </p:nvSpPr>
        <p:spPr/>
        <p:txBody>
          <a:bodyPr/>
          <a:lstStyle/>
          <a:p>
            <a:fld id="{7F65B630-C7FF-41C0-9923-C5E5E29EED81}" type="slidenum">
              <a:rPr lang="en-GB" smtClean="0"/>
              <a:pPr/>
              <a:t>30</a:t>
            </a:fld>
            <a:endParaRPr lang="en-GB"/>
          </a:p>
        </p:txBody>
      </p:sp>
      <p:sp>
        <p:nvSpPr>
          <p:cNvPr id="3" name="标题 2">
            <a:extLst>
              <a:ext uri="{FF2B5EF4-FFF2-40B4-BE49-F238E27FC236}">
                <a16:creationId xmlns:a16="http://schemas.microsoft.com/office/drawing/2014/main" id="{A808EC0A-D564-2FB4-F98B-06751AD5CA91}"/>
              </a:ext>
            </a:extLst>
          </p:cNvPr>
          <p:cNvSpPr>
            <a:spLocks noGrp="1"/>
          </p:cNvSpPr>
          <p:nvPr>
            <p:ph type="title"/>
          </p:nvPr>
        </p:nvSpPr>
        <p:spPr>
          <a:xfrm>
            <a:off x="660400" y="496710"/>
            <a:ext cx="10858500" cy="531989"/>
          </a:xfrm>
        </p:spPr>
        <p:txBody>
          <a:bodyPr/>
          <a:lstStyle/>
          <a:p>
            <a:r>
              <a:rPr lang="en-US" altLang="zh-CN" dirty="0"/>
              <a:t>3.2.2 </a:t>
            </a:r>
            <a:r>
              <a:rPr lang="zh-CN" altLang="en-US" dirty="0"/>
              <a:t>色彩模型</a:t>
            </a:r>
          </a:p>
        </p:txBody>
      </p:sp>
      <p:sp>
        <p:nvSpPr>
          <p:cNvPr id="6" name="文本框 5">
            <a:extLst>
              <a:ext uri="{FF2B5EF4-FFF2-40B4-BE49-F238E27FC236}">
                <a16:creationId xmlns:a16="http://schemas.microsoft.com/office/drawing/2014/main" id="{7B275351-B6BC-C707-0EA2-55681DC46C19}"/>
              </a:ext>
            </a:extLst>
          </p:cNvPr>
          <p:cNvSpPr txBox="1"/>
          <p:nvPr/>
        </p:nvSpPr>
        <p:spPr>
          <a:xfrm>
            <a:off x="660399" y="1472963"/>
            <a:ext cx="10858499" cy="1200329"/>
          </a:xfrm>
          <a:prstGeom prst="rect">
            <a:avLst/>
          </a:prstGeom>
          <a:noFill/>
        </p:spPr>
        <p:txBody>
          <a:bodyPr wrap="square" rtlCol="0">
            <a:spAutoFit/>
          </a:bodyPr>
          <a:lstStyle/>
          <a:p>
            <a:r>
              <a:rPr lang="en-US" altLang="zh-CN" b="1" dirty="0"/>
              <a:t>4. </a:t>
            </a:r>
            <a:r>
              <a:rPr lang="zh-CN" altLang="en-US" b="1" dirty="0"/>
              <a:t>间色、复色和补色 </a:t>
            </a:r>
            <a:endParaRPr lang="en-US" altLang="zh-CN" b="1" dirty="0"/>
          </a:p>
          <a:p>
            <a:r>
              <a:rPr lang="zh-CN" altLang="en-US" dirty="0"/>
              <a:t>三原色是配色、用色的理论基础。传统绘画中，艺术家需要熟知色彩搭配的相关方法，以 及如何巧妙地运用颜料，才能创作出震撼人心的佳作。在数字时代，设计师可以利用数字软件 提供的色彩工具进行创作，这大大提高了工作效率，但这并不代表可以抛弃基本的色彩理论。</a:t>
            </a:r>
          </a:p>
        </p:txBody>
      </p:sp>
      <p:pic>
        <p:nvPicPr>
          <p:cNvPr id="5" name="图片 4">
            <a:extLst>
              <a:ext uri="{FF2B5EF4-FFF2-40B4-BE49-F238E27FC236}">
                <a16:creationId xmlns:a16="http://schemas.microsoft.com/office/drawing/2014/main" id="{3B6B5416-F63A-62E9-EAE2-BA36B7CFC3D4}"/>
              </a:ext>
            </a:extLst>
          </p:cNvPr>
          <p:cNvPicPr>
            <a:picLocks noChangeAspect="1"/>
          </p:cNvPicPr>
          <p:nvPr/>
        </p:nvPicPr>
        <p:blipFill>
          <a:blip r:embed="rId2"/>
          <a:stretch>
            <a:fillRect/>
          </a:stretch>
        </p:blipFill>
        <p:spPr>
          <a:xfrm>
            <a:off x="660399" y="2790504"/>
            <a:ext cx="4020111" cy="2067213"/>
          </a:xfrm>
          <a:prstGeom prst="rect">
            <a:avLst/>
          </a:prstGeom>
        </p:spPr>
      </p:pic>
    </p:spTree>
    <p:extLst>
      <p:ext uri="{BB962C8B-B14F-4D97-AF65-F5344CB8AC3E}">
        <p14:creationId xmlns:p14="http://schemas.microsoft.com/office/powerpoint/2010/main" val="420235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DF0854-929A-9566-27C3-466D438C9B09}"/>
            </a:ext>
          </a:extLst>
        </p:cNvPr>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7620F837-A65E-A810-70DE-99C7DBA7D39E}"/>
              </a:ext>
            </a:extLst>
          </p:cNvPr>
          <p:cNvSpPr>
            <a:spLocks noGrp="1"/>
          </p:cNvSpPr>
          <p:nvPr>
            <p:ph type="sldNum" sz="quarter" idx="12"/>
          </p:nvPr>
        </p:nvSpPr>
        <p:spPr/>
        <p:txBody>
          <a:bodyPr/>
          <a:lstStyle/>
          <a:p>
            <a:fld id="{7F65B630-C7FF-41C0-9923-C5E5E29EED81}" type="slidenum">
              <a:rPr lang="en-GB" smtClean="0"/>
              <a:pPr/>
              <a:t>31</a:t>
            </a:fld>
            <a:endParaRPr lang="en-GB"/>
          </a:p>
        </p:txBody>
      </p:sp>
      <p:sp>
        <p:nvSpPr>
          <p:cNvPr id="3" name="标题 2">
            <a:extLst>
              <a:ext uri="{FF2B5EF4-FFF2-40B4-BE49-F238E27FC236}">
                <a16:creationId xmlns:a16="http://schemas.microsoft.com/office/drawing/2014/main" id="{EE31E5C4-3217-C3AE-ECCA-6D6EDEB543C2}"/>
              </a:ext>
            </a:extLst>
          </p:cNvPr>
          <p:cNvSpPr>
            <a:spLocks noGrp="1"/>
          </p:cNvSpPr>
          <p:nvPr>
            <p:ph type="title"/>
          </p:nvPr>
        </p:nvSpPr>
        <p:spPr>
          <a:xfrm>
            <a:off x="660400" y="496710"/>
            <a:ext cx="10858500" cy="531989"/>
          </a:xfrm>
        </p:spPr>
        <p:txBody>
          <a:bodyPr/>
          <a:lstStyle/>
          <a:p>
            <a:r>
              <a:rPr lang="en-US" altLang="zh-CN" dirty="0"/>
              <a:t>3.2.2 </a:t>
            </a:r>
            <a:r>
              <a:rPr lang="zh-CN" altLang="en-US" dirty="0"/>
              <a:t>色彩模型</a:t>
            </a:r>
          </a:p>
        </p:txBody>
      </p:sp>
      <p:sp>
        <p:nvSpPr>
          <p:cNvPr id="6" name="文本框 5">
            <a:extLst>
              <a:ext uri="{FF2B5EF4-FFF2-40B4-BE49-F238E27FC236}">
                <a16:creationId xmlns:a16="http://schemas.microsoft.com/office/drawing/2014/main" id="{5F44A763-AF60-8B54-A23A-F7A7E143A2EA}"/>
              </a:ext>
            </a:extLst>
          </p:cNvPr>
          <p:cNvSpPr txBox="1"/>
          <p:nvPr/>
        </p:nvSpPr>
        <p:spPr>
          <a:xfrm>
            <a:off x="660399" y="1472963"/>
            <a:ext cx="10858499" cy="2031325"/>
          </a:xfrm>
          <a:prstGeom prst="rect">
            <a:avLst/>
          </a:prstGeom>
          <a:noFill/>
        </p:spPr>
        <p:txBody>
          <a:bodyPr wrap="square" rtlCol="0">
            <a:spAutoFit/>
          </a:bodyPr>
          <a:lstStyle/>
          <a:p>
            <a:r>
              <a:rPr lang="en-US" altLang="zh-CN" b="1" dirty="0"/>
              <a:t>5. </a:t>
            </a:r>
            <a:r>
              <a:rPr lang="zh-CN" altLang="en-US" b="1" dirty="0"/>
              <a:t>色彩的显色系统 </a:t>
            </a:r>
            <a:endParaRPr lang="en-US" altLang="zh-CN" b="1" dirty="0"/>
          </a:p>
          <a:p>
            <a:r>
              <a:rPr lang="zh-CN" altLang="en-US" dirty="0"/>
              <a:t>色彩的显色系统是指依据实际色彩的集合给予系统的排列和称呼而组成的色彩体系，如 芒塞尔表色系统、奥斯特瓦德表色系统、日本色彩研究会表色系统、法国</a:t>
            </a:r>
            <a:r>
              <a:rPr lang="en-US" altLang="zh-CN" dirty="0"/>
              <a:t>PIN</a:t>
            </a:r>
            <a:r>
              <a:rPr lang="zh-CN" altLang="en-US" dirty="0"/>
              <a:t>表色系统等。 </a:t>
            </a:r>
            <a:endParaRPr lang="en-US" altLang="zh-CN" dirty="0"/>
          </a:p>
          <a:p>
            <a:endParaRPr lang="en-US" altLang="zh-CN" dirty="0"/>
          </a:p>
          <a:p>
            <a:r>
              <a:rPr lang="zh-CN" altLang="en-US" dirty="0"/>
              <a:t>显色系统的理论依据是将现实中的色彩按照色相、明度、纯度三种基本性质进行系统的 组织。例如，将明度等级作为垂直中心轴、将纯度等级作为半径长度，用圆周角表示色相顺 位，然后定出各种标准色标并标出符号，作为物体的比较标准。</a:t>
            </a:r>
          </a:p>
        </p:txBody>
      </p:sp>
      <p:pic>
        <p:nvPicPr>
          <p:cNvPr id="5" name="图片 4">
            <a:extLst>
              <a:ext uri="{FF2B5EF4-FFF2-40B4-BE49-F238E27FC236}">
                <a16:creationId xmlns:a16="http://schemas.microsoft.com/office/drawing/2014/main" id="{CA04859C-34C0-C111-9593-8FCACB6031D2}"/>
              </a:ext>
            </a:extLst>
          </p:cNvPr>
          <p:cNvPicPr>
            <a:picLocks noChangeAspect="1"/>
          </p:cNvPicPr>
          <p:nvPr/>
        </p:nvPicPr>
        <p:blipFill>
          <a:blip r:embed="rId2"/>
          <a:stretch>
            <a:fillRect/>
          </a:stretch>
        </p:blipFill>
        <p:spPr>
          <a:xfrm>
            <a:off x="2819585" y="3720626"/>
            <a:ext cx="6552829" cy="2718274"/>
          </a:xfrm>
          <a:prstGeom prst="rect">
            <a:avLst/>
          </a:prstGeom>
        </p:spPr>
      </p:pic>
    </p:spTree>
    <p:extLst>
      <p:ext uri="{BB962C8B-B14F-4D97-AF65-F5344CB8AC3E}">
        <p14:creationId xmlns:p14="http://schemas.microsoft.com/office/powerpoint/2010/main" val="400000283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17C7E2-DABF-2917-BA0B-3BB50C2BF9D9}"/>
            </a:ext>
          </a:extLst>
        </p:cNvPr>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AD6959FB-99E3-8137-6CE7-93DF8E64390C}"/>
              </a:ext>
            </a:extLst>
          </p:cNvPr>
          <p:cNvSpPr>
            <a:spLocks noGrp="1"/>
          </p:cNvSpPr>
          <p:nvPr>
            <p:ph type="sldNum" sz="quarter" idx="12"/>
          </p:nvPr>
        </p:nvSpPr>
        <p:spPr/>
        <p:txBody>
          <a:bodyPr/>
          <a:lstStyle/>
          <a:p>
            <a:fld id="{7F65B630-C7FF-41C0-9923-C5E5E29EED81}" type="slidenum">
              <a:rPr lang="en-GB" smtClean="0"/>
              <a:pPr/>
              <a:t>32</a:t>
            </a:fld>
            <a:endParaRPr lang="en-GB"/>
          </a:p>
        </p:txBody>
      </p:sp>
      <p:sp>
        <p:nvSpPr>
          <p:cNvPr id="3" name="标题 2">
            <a:extLst>
              <a:ext uri="{FF2B5EF4-FFF2-40B4-BE49-F238E27FC236}">
                <a16:creationId xmlns:a16="http://schemas.microsoft.com/office/drawing/2014/main" id="{56A08DF1-02C5-74B5-0AEC-DE5EB167AC74}"/>
              </a:ext>
            </a:extLst>
          </p:cNvPr>
          <p:cNvSpPr>
            <a:spLocks noGrp="1"/>
          </p:cNvSpPr>
          <p:nvPr>
            <p:ph type="title"/>
          </p:nvPr>
        </p:nvSpPr>
        <p:spPr>
          <a:xfrm>
            <a:off x="660400" y="496710"/>
            <a:ext cx="10858500" cy="531989"/>
          </a:xfrm>
        </p:spPr>
        <p:txBody>
          <a:bodyPr/>
          <a:lstStyle/>
          <a:p>
            <a:r>
              <a:rPr lang="en-US" altLang="zh-CN" dirty="0"/>
              <a:t>3.2.2 </a:t>
            </a:r>
            <a:r>
              <a:rPr lang="zh-CN" altLang="en-US" dirty="0"/>
              <a:t>色彩模型</a:t>
            </a:r>
          </a:p>
        </p:txBody>
      </p:sp>
      <p:sp>
        <p:nvSpPr>
          <p:cNvPr id="6" name="文本框 5">
            <a:extLst>
              <a:ext uri="{FF2B5EF4-FFF2-40B4-BE49-F238E27FC236}">
                <a16:creationId xmlns:a16="http://schemas.microsoft.com/office/drawing/2014/main" id="{BF88223C-1D04-95DC-3C08-108F593DA81B}"/>
              </a:ext>
            </a:extLst>
          </p:cNvPr>
          <p:cNvSpPr txBox="1"/>
          <p:nvPr/>
        </p:nvSpPr>
        <p:spPr>
          <a:xfrm>
            <a:off x="660399" y="1472963"/>
            <a:ext cx="10858499" cy="2862322"/>
          </a:xfrm>
          <a:prstGeom prst="rect">
            <a:avLst/>
          </a:prstGeom>
          <a:noFill/>
        </p:spPr>
        <p:txBody>
          <a:bodyPr wrap="square" rtlCol="0">
            <a:spAutoFit/>
          </a:bodyPr>
          <a:lstStyle/>
          <a:p>
            <a:r>
              <a:rPr lang="en-US" altLang="zh-CN" b="1" dirty="0"/>
              <a:t>6. </a:t>
            </a:r>
            <a:r>
              <a:rPr lang="zh-CN" altLang="en-US" b="1" dirty="0"/>
              <a:t>色彩模式 </a:t>
            </a:r>
            <a:endParaRPr lang="en-US" altLang="zh-CN" b="1" dirty="0"/>
          </a:p>
          <a:p>
            <a:r>
              <a:rPr lang="zh-CN" altLang="en-US" dirty="0"/>
              <a:t>除了前面提到的</a:t>
            </a:r>
            <a:r>
              <a:rPr lang="en-US" altLang="zh-CN" dirty="0"/>
              <a:t>RGB</a:t>
            </a:r>
            <a:r>
              <a:rPr lang="zh-CN" altLang="en-US" dirty="0"/>
              <a:t>和</a:t>
            </a:r>
            <a:r>
              <a:rPr lang="en-US" altLang="zh-CN" dirty="0"/>
              <a:t>CMYK</a:t>
            </a:r>
            <a:r>
              <a:rPr lang="zh-CN" altLang="en-US" dirty="0"/>
              <a:t>色彩模型，作为色彩的抽象数学模型还包括</a:t>
            </a:r>
            <a:r>
              <a:rPr lang="en-US" altLang="zh-CN" dirty="0"/>
              <a:t>HSB</a:t>
            </a:r>
            <a:r>
              <a:rPr lang="zh-CN" altLang="en-US" dirty="0"/>
              <a:t>、</a:t>
            </a:r>
            <a:r>
              <a:rPr lang="en-US" altLang="zh-CN" dirty="0"/>
              <a:t>Lab</a:t>
            </a:r>
            <a:r>
              <a:rPr lang="zh-CN" altLang="en-US" dirty="0"/>
              <a:t>、 </a:t>
            </a:r>
            <a:r>
              <a:rPr lang="en-US" altLang="zh-CN" dirty="0"/>
              <a:t>Index</a:t>
            </a:r>
            <a:r>
              <a:rPr lang="zh-CN" altLang="en-US" dirty="0"/>
              <a:t>等模型。可以将这些色彩模型理解为色彩系统进一步精确与细化的体现，其构成原理是 基本相同的。人们能够在数字化领域实现的颜色种类越多，所能够呈现出来的颜色效果就越接 近大自然与现实世界，创作实践也就更加不受拘束。</a:t>
            </a:r>
            <a:endParaRPr lang="en-US" altLang="zh-CN" dirty="0"/>
          </a:p>
          <a:p>
            <a:endParaRPr lang="en-US" altLang="zh-CN" dirty="0"/>
          </a:p>
          <a:p>
            <a:r>
              <a:rPr lang="zh-CN" altLang="en-US" dirty="0"/>
              <a:t>（</a:t>
            </a:r>
            <a:r>
              <a:rPr lang="en-US" altLang="zh-CN" dirty="0"/>
              <a:t>1</a:t>
            </a:r>
            <a:r>
              <a:rPr lang="zh-CN" altLang="en-US" dirty="0"/>
              <a:t>）</a:t>
            </a:r>
            <a:r>
              <a:rPr lang="en-US" altLang="zh-CN" dirty="0"/>
              <a:t>RGB</a:t>
            </a:r>
            <a:r>
              <a:rPr lang="zh-CN" altLang="en-US" dirty="0"/>
              <a:t>色彩模式</a:t>
            </a:r>
            <a:endParaRPr lang="en-US" altLang="zh-CN" dirty="0"/>
          </a:p>
          <a:p>
            <a:r>
              <a:rPr lang="zh-CN" altLang="en-US" dirty="0"/>
              <a:t>（</a:t>
            </a:r>
            <a:r>
              <a:rPr lang="en-US" altLang="zh-CN" dirty="0"/>
              <a:t>2</a:t>
            </a:r>
            <a:r>
              <a:rPr lang="zh-CN" altLang="en-US" dirty="0"/>
              <a:t>）</a:t>
            </a:r>
            <a:r>
              <a:rPr lang="en-US" altLang="zh-CN" dirty="0"/>
              <a:t>CMYK</a:t>
            </a:r>
            <a:r>
              <a:rPr lang="zh-CN" altLang="en-US" dirty="0"/>
              <a:t>色彩模式</a:t>
            </a:r>
            <a:endParaRPr lang="en-US" altLang="zh-CN" dirty="0"/>
          </a:p>
          <a:p>
            <a:r>
              <a:rPr lang="zh-CN" altLang="en-US" dirty="0"/>
              <a:t>（</a:t>
            </a:r>
            <a:r>
              <a:rPr lang="en-US" altLang="zh-CN" dirty="0"/>
              <a:t>3</a:t>
            </a:r>
            <a:r>
              <a:rPr lang="zh-CN" altLang="en-US" dirty="0"/>
              <a:t>）</a:t>
            </a:r>
            <a:r>
              <a:rPr lang="en-US" altLang="zh-CN" dirty="0"/>
              <a:t>HSB</a:t>
            </a:r>
            <a:r>
              <a:rPr lang="zh-CN" altLang="en-US" dirty="0"/>
              <a:t>色彩模式</a:t>
            </a:r>
            <a:endParaRPr lang="en-US" altLang="zh-CN" dirty="0"/>
          </a:p>
          <a:p>
            <a:r>
              <a:rPr lang="zh-CN" altLang="en-US" dirty="0"/>
              <a:t>（</a:t>
            </a:r>
            <a:r>
              <a:rPr lang="en-US" altLang="zh-CN" dirty="0"/>
              <a:t>4</a:t>
            </a:r>
            <a:r>
              <a:rPr lang="zh-CN" altLang="en-US" dirty="0"/>
              <a:t>）</a:t>
            </a:r>
            <a:r>
              <a:rPr lang="en-US" altLang="zh-CN" dirty="0"/>
              <a:t>Lab</a:t>
            </a:r>
            <a:r>
              <a:rPr lang="zh-CN" altLang="en-US" dirty="0"/>
              <a:t>色彩模式</a:t>
            </a:r>
          </a:p>
        </p:txBody>
      </p:sp>
      <p:pic>
        <p:nvPicPr>
          <p:cNvPr id="5" name="图片 4">
            <a:extLst>
              <a:ext uri="{FF2B5EF4-FFF2-40B4-BE49-F238E27FC236}">
                <a16:creationId xmlns:a16="http://schemas.microsoft.com/office/drawing/2014/main" id="{A7FBA3D5-0148-B377-59A2-32A511F5BC74}"/>
              </a:ext>
            </a:extLst>
          </p:cNvPr>
          <p:cNvPicPr>
            <a:picLocks noChangeAspect="1"/>
          </p:cNvPicPr>
          <p:nvPr/>
        </p:nvPicPr>
        <p:blipFill>
          <a:blip r:embed="rId2"/>
          <a:stretch>
            <a:fillRect/>
          </a:stretch>
        </p:blipFill>
        <p:spPr>
          <a:xfrm>
            <a:off x="673100" y="4345347"/>
            <a:ext cx="8806013" cy="2201503"/>
          </a:xfrm>
          <a:prstGeom prst="rect">
            <a:avLst/>
          </a:prstGeom>
        </p:spPr>
      </p:pic>
    </p:spTree>
    <p:extLst>
      <p:ext uri="{BB962C8B-B14F-4D97-AF65-F5344CB8AC3E}">
        <p14:creationId xmlns:p14="http://schemas.microsoft.com/office/powerpoint/2010/main" val="112787068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19B922-B04D-B65E-AE21-259A9F855273}"/>
            </a:ext>
          </a:extLst>
        </p:cNvPr>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77B7AC47-A66A-E5D5-C35C-F288FB5381F8}"/>
              </a:ext>
            </a:extLst>
          </p:cNvPr>
          <p:cNvSpPr>
            <a:spLocks noGrp="1"/>
          </p:cNvSpPr>
          <p:nvPr>
            <p:ph type="sldNum" sz="quarter" idx="12"/>
          </p:nvPr>
        </p:nvSpPr>
        <p:spPr/>
        <p:txBody>
          <a:bodyPr/>
          <a:lstStyle/>
          <a:p>
            <a:fld id="{7F65B630-C7FF-41C0-9923-C5E5E29EED81}" type="slidenum">
              <a:rPr lang="en-GB" smtClean="0"/>
              <a:pPr/>
              <a:t>33</a:t>
            </a:fld>
            <a:endParaRPr lang="en-GB"/>
          </a:p>
        </p:txBody>
      </p:sp>
      <p:sp>
        <p:nvSpPr>
          <p:cNvPr id="3" name="标题 2">
            <a:extLst>
              <a:ext uri="{FF2B5EF4-FFF2-40B4-BE49-F238E27FC236}">
                <a16:creationId xmlns:a16="http://schemas.microsoft.com/office/drawing/2014/main" id="{BEAF2CF1-BCC9-51B2-A502-11511848176C}"/>
              </a:ext>
            </a:extLst>
          </p:cNvPr>
          <p:cNvSpPr>
            <a:spLocks noGrp="1"/>
          </p:cNvSpPr>
          <p:nvPr>
            <p:ph type="title"/>
          </p:nvPr>
        </p:nvSpPr>
        <p:spPr>
          <a:xfrm>
            <a:off x="660400" y="496710"/>
            <a:ext cx="10858500" cy="531989"/>
          </a:xfrm>
        </p:spPr>
        <p:txBody>
          <a:bodyPr/>
          <a:lstStyle/>
          <a:p>
            <a:r>
              <a:rPr lang="en-US" altLang="zh-CN" dirty="0"/>
              <a:t>3.2.2 </a:t>
            </a:r>
            <a:r>
              <a:rPr lang="zh-CN" altLang="en-US" dirty="0"/>
              <a:t>色彩模型</a:t>
            </a:r>
          </a:p>
        </p:txBody>
      </p:sp>
      <p:sp>
        <p:nvSpPr>
          <p:cNvPr id="6" name="文本框 5">
            <a:extLst>
              <a:ext uri="{FF2B5EF4-FFF2-40B4-BE49-F238E27FC236}">
                <a16:creationId xmlns:a16="http://schemas.microsoft.com/office/drawing/2014/main" id="{AD48B973-D315-47BD-9857-1E58C9C52251}"/>
              </a:ext>
            </a:extLst>
          </p:cNvPr>
          <p:cNvSpPr txBox="1"/>
          <p:nvPr/>
        </p:nvSpPr>
        <p:spPr>
          <a:xfrm>
            <a:off x="660399" y="1472963"/>
            <a:ext cx="10858499" cy="1200329"/>
          </a:xfrm>
          <a:prstGeom prst="rect">
            <a:avLst/>
          </a:prstGeom>
          <a:noFill/>
        </p:spPr>
        <p:txBody>
          <a:bodyPr wrap="square" rtlCol="0">
            <a:spAutoFit/>
          </a:bodyPr>
          <a:lstStyle/>
          <a:p>
            <a:r>
              <a:rPr lang="zh-CN" altLang="en-US" dirty="0"/>
              <a:t>（</a:t>
            </a:r>
            <a:r>
              <a:rPr lang="en-US" altLang="zh-CN" dirty="0"/>
              <a:t>5</a:t>
            </a:r>
            <a:r>
              <a:rPr lang="zh-CN" altLang="en-US" dirty="0"/>
              <a:t>）位图色彩模式 </a:t>
            </a:r>
            <a:endParaRPr lang="en-US" altLang="zh-CN" dirty="0"/>
          </a:p>
          <a:p>
            <a:r>
              <a:rPr lang="zh-CN" altLang="en-US" dirty="0"/>
              <a:t>位图色彩模式的图像也被称为“黑白图像”或者“</a:t>
            </a:r>
            <a:r>
              <a:rPr lang="en-US" altLang="zh-CN" dirty="0"/>
              <a:t>1</a:t>
            </a:r>
            <a:r>
              <a:rPr lang="zh-CN" altLang="en-US" dirty="0"/>
              <a:t>位图像”，因为其位深度为</a:t>
            </a:r>
            <a:r>
              <a:rPr lang="en-US" altLang="zh-CN" dirty="0"/>
              <a:t>1</a:t>
            </a:r>
            <a:r>
              <a:rPr lang="zh-CN" altLang="en-US" dirty="0"/>
              <a:t>。因为位 图图像由</a:t>
            </a:r>
            <a:r>
              <a:rPr lang="en-US" altLang="zh-CN" dirty="0"/>
              <a:t>1</a:t>
            </a:r>
            <a:r>
              <a:rPr lang="zh-CN" altLang="en-US" dirty="0"/>
              <a:t>位像素的颜色（黑色或者白色）组成，所以需要的磁盘空间最少。图</a:t>
            </a:r>
            <a:r>
              <a:rPr lang="en-US" altLang="zh-CN" dirty="0"/>
              <a:t>3.55</a:t>
            </a:r>
            <a:r>
              <a:rPr lang="zh-CN" altLang="en-US" dirty="0"/>
              <a:t>所示为使 用“半调网屏”方法设置的位图色彩模式效果。</a:t>
            </a:r>
          </a:p>
        </p:txBody>
      </p:sp>
      <p:pic>
        <p:nvPicPr>
          <p:cNvPr id="5" name="图片 4">
            <a:extLst>
              <a:ext uri="{FF2B5EF4-FFF2-40B4-BE49-F238E27FC236}">
                <a16:creationId xmlns:a16="http://schemas.microsoft.com/office/drawing/2014/main" id="{40223205-B919-91F6-D1C9-3CDBC8493547}"/>
              </a:ext>
            </a:extLst>
          </p:cNvPr>
          <p:cNvPicPr>
            <a:picLocks noChangeAspect="1"/>
          </p:cNvPicPr>
          <p:nvPr/>
        </p:nvPicPr>
        <p:blipFill>
          <a:blip r:embed="rId2"/>
          <a:stretch>
            <a:fillRect/>
          </a:stretch>
        </p:blipFill>
        <p:spPr>
          <a:xfrm>
            <a:off x="1809152" y="3117556"/>
            <a:ext cx="8573696" cy="2753109"/>
          </a:xfrm>
          <a:prstGeom prst="rect">
            <a:avLst/>
          </a:prstGeom>
        </p:spPr>
      </p:pic>
    </p:spTree>
    <p:extLst>
      <p:ext uri="{BB962C8B-B14F-4D97-AF65-F5344CB8AC3E}">
        <p14:creationId xmlns:p14="http://schemas.microsoft.com/office/powerpoint/2010/main" val="125523812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65E663-D23B-063D-AC39-9E8472147677}"/>
            </a:ext>
          </a:extLst>
        </p:cNvPr>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2D2D3BB9-7E8F-1966-8273-4B377D8F7C95}"/>
              </a:ext>
            </a:extLst>
          </p:cNvPr>
          <p:cNvSpPr>
            <a:spLocks noGrp="1"/>
          </p:cNvSpPr>
          <p:nvPr>
            <p:ph type="sldNum" sz="quarter" idx="12"/>
          </p:nvPr>
        </p:nvSpPr>
        <p:spPr/>
        <p:txBody>
          <a:bodyPr/>
          <a:lstStyle/>
          <a:p>
            <a:fld id="{7F65B630-C7FF-41C0-9923-C5E5E29EED81}" type="slidenum">
              <a:rPr lang="en-GB" smtClean="0"/>
              <a:pPr/>
              <a:t>34</a:t>
            </a:fld>
            <a:endParaRPr lang="en-GB"/>
          </a:p>
        </p:txBody>
      </p:sp>
      <p:sp>
        <p:nvSpPr>
          <p:cNvPr id="3" name="标题 2">
            <a:extLst>
              <a:ext uri="{FF2B5EF4-FFF2-40B4-BE49-F238E27FC236}">
                <a16:creationId xmlns:a16="http://schemas.microsoft.com/office/drawing/2014/main" id="{3DDBFA53-4B3C-B4DC-F35B-E07006C748E8}"/>
              </a:ext>
            </a:extLst>
          </p:cNvPr>
          <p:cNvSpPr>
            <a:spLocks noGrp="1"/>
          </p:cNvSpPr>
          <p:nvPr>
            <p:ph type="title"/>
          </p:nvPr>
        </p:nvSpPr>
        <p:spPr>
          <a:xfrm>
            <a:off x="660400" y="496710"/>
            <a:ext cx="10858500" cy="531989"/>
          </a:xfrm>
        </p:spPr>
        <p:txBody>
          <a:bodyPr/>
          <a:lstStyle/>
          <a:p>
            <a:r>
              <a:rPr lang="en-US" altLang="zh-CN" dirty="0"/>
              <a:t>3.2.2 </a:t>
            </a:r>
            <a:r>
              <a:rPr lang="zh-CN" altLang="en-US" dirty="0"/>
              <a:t>色彩模型</a:t>
            </a:r>
          </a:p>
        </p:txBody>
      </p:sp>
      <p:sp>
        <p:nvSpPr>
          <p:cNvPr id="6" name="文本框 5">
            <a:extLst>
              <a:ext uri="{FF2B5EF4-FFF2-40B4-BE49-F238E27FC236}">
                <a16:creationId xmlns:a16="http://schemas.microsoft.com/office/drawing/2014/main" id="{869DE06D-0834-7074-3989-B737DC959D56}"/>
              </a:ext>
            </a:extLst>
          </p:cNvPr>
          <p:cNvSpPr txBox="1"/>
          <p:nvPr/>
        </p:nvSpPr>
        <p:spPr>
          <a:xfrm>
            <a:off x="660399" y="1472963"/>
            <a:ext cx="10858499" cy="646331"/>
          </a:xfrm>
          <a:prstGeom prst="rect">
            <a:avLst/>
          </a:prstGeom>
          <a:noFill/>
        </p:spPr>
        <p:txBody>
          <a:bodyPr wrap="square" rtlCol="0">
            <a:spAutoFit/>
          </a:bodyPr>
          <a:lstStyle/>
          <a:p>
            <a:r>
              <a:rPr lang="zh-CN" altLang="en-US" dirty="0"/>
              <a:t>（</a:t>
            </a:r>
            <a:r>
              <a:rPr lang="en-US" altLang="zh-CN" dirty="0"/>
              <a:t>6</a:t>
            </a:r>
            <a:r>
              <a:rPr lang="zh-CN" altLang="en-US" dirty="0"/>
              <a:t>）索引色彩模式 </a:t>
            </a:r>
            <a:endParaRPr lang="en-US" altLang="zh-CN" dirty="0"/>
          </a:p>
          <a:p>
            <a:r>
              <a:rPr lang="zh-CN" altLang="en-US" dirty="0"/>
              <a:t>索引色彩模式是单通道色彩模式，使用</a:t>
            </a:r>
            <a:r>
              <a:rPr lang="en-US" altLang="zh-CN" dirty="0"/>
              <a:t>256</a:t>
            </a:r>
            <a:r>
              <a:rPr lang="zh-CN" altLang="en-US" dirty="0"/>
              <a:t>种颜色表现图像，但只能应用有限的编辑。</a:t>
            </a:r>
          </a:p>
        </p:txBody>
      </p:sp>
      <p:pic>
        <p:nvPicPr>
          <p:cNvPr id="5" name="图片 4">
            <a:extLst>
              <a:ext uri="{FF2B5EF4-FFF2-40B4-BE49-F238E27FC236}">
                <a16:creationId xmlns:a16="http://schemas.microsoft.com/office/drawing/2014/main" id="{1EEC3921-E2EC-9426-DD48-33ECFBF37204}"/>
              </a:ext>
            </a:extLst>
          </p:cNvPr>
          <p:cNvPicPr>
            <a:picLocks noChangeAspect="1"/>
          </p:cNvPicPr>
          <p:nvPr/>
        </p:nvPicPr>
        <p:blipFill>
          <a:blip r:embed="rId2"/>
          <a:stretch>
            <a:fillRect/>
          </a:stretch>
        </p:blipFill>
        <p:spPr>
          <a:xfrm>
            <a:off x="1532888" y="2507199"/>
            <a:ext cx="9126224" cy="3543795"/>
          </a:xfrm>
          <a:prstGeom prst="rect">
            <a:avLst/>
          </a:prstGeom>
        </p:spPr>
      </p:pic>
    </p:spTree>
    <p:extLst>
      <p:ext uri="{BB962C8B-B14F-4D97-AF65-F5344CB8AC3E}">
        <p14:creationId xmlns:p14="http://schemas.microsoft.com/office/powerpoint/2010/main" val="7719466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74FBE8-3783-A6CA-41C9-561C12F2109B}"/>
            </a:ext>
          </a:extLst>
        </p:cNvPr>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BF9CFC1A-45CC-268B-7A1C-F7CFC937805A}"/>
              </a:ext>
            </a:extLst>
          </p:cNvPr>
          <p:cNvSpPr>
            <a:spLocks noGrp="1"/>
          </p:cNvSpPr>
          <p:nvPr>
            <p:ph type="sldNum" sz="quarter" idx="12"/>
          </p:nvPr>
        </p:nvSpPr>
        <p:spPr/>
        <p:txBody>
          <a:bodyPr/>
          <a:lstStyle/>
          <a:p>
            <a:fld id="{7F65B630-C7FF-41C0-9923-C5E5E29EED81}" type="slidenum">
              <a:rPr lang="en-GB" smtClean="0"/>
              <a:pPr/>
              <a:t>35</a:t>
            </a:fld>
            <a:endParaRPr lang="en-GB"/>
          </a:p>
        </p:txBody>
      </p:sp>
      <p:sp>
        <p:nvSpPr>
          <p:cNvPr id="3" name="标题 2">
            <a:extLst>
              <a:ext uri="{FF2B5EF4-FFF2-40B4-BE49-F238E27FC236}">
                <a16:creationId xmlns:a16="http://schemas.microsoft.com/office/drawing/2014/main" id="{D373AECC-F40C-C617-6DEC-BEF1BAC47B1D}"/>
              </a:ext>
            </a:extLst>
          </p:cNvPr>
          <p:cNvSpPr>
            <a:spLocks noGrp="1"/>
          </p:cNvSpPr>
          <p:nvPr>
            <p:ph type="title"/>
          </p:nvPr>
        </p:nvSpPr>
        <p:spPr>
          <a:xfrm>
            <a:off x="660400" y="496710"/>
            <a:ext cx="10858500" cy="531989"/>
          </a:xfrm>
        </p:spPr>
        <p:txBody>
          <a:bodyPr/>
          <a:lstStyle/>
          <a:p>
            <a:r>
              <a:rPr lang="en-US" altLang="zh-CN" dirty="0"/>
              <a:t>3.2.2 </a:t>
            </a:r>
            <a:r>
              <a:rPr lang="zh-CN" altLang="en-US" dirty="0"/>
              <a:t>色彩模型</a:t>
            </a:r>
          </a:p>
        </p:txBody>
      </p:sp>
      <p:sp>
        <p:nvSpPr>
          <p:cNvPr id="6" name="文本框 5">
            <a:extLst>
              <a:ext uri="{FF2B5EF4-FFF2-40B4-BE49-F238E27FC236}">
                <a16:creationId xmlns:a16="http://schemas.microsoft.com/office/drawing/2014/main" id="{736B50C5-A059-C19E-FDE1-F4EFD8CF0E0C}"/>
              </a:ext>
            </a:extLst>
          </p:cNvPr>
          <p:cNvSpPr txBox="1"/>
          <p:nvPr/>
        </p:nvSpPr>
        <p:spPr>
          <a:xfrm>
            <a:off x="660399" y="1472963"/>
            <a:ext cx="10858499" cy="923330"/>
          </a:xfrm>
          <a:prstGeom prst="rect">
            <a:avLst/>
          </a:prstGeom>
          <a:noFill/>
        </p:spPr>
        <p:txBody>
          <a:bodyPr wrap="square" rtlCol="0">
            <a:spAutoFit/>
          </a:bodyPr>
          <a:lstStyle/>
          <a:p>
            <a:r>
              <a:rPr lang="zh-CN" altLang="en-US" dirty="0"/>
              <a:t>（</a:t>
            </a:r>
            <a:r>
              <a:rPr lang="en-US" altLang="zh-CN" dirty="0"/>
              <a:t>7</a:t>
            </a:r>
            <a:r>
              <a:rPr lang="zh-CN" altLang="en-US" dirty="0"/>
              <a:t>）双色调色彩模式 </a:t>
            </a:r>
            <a:endParaRPr lang="en-US" altLang="zh-CN" dirty="0"/>
          </a:p>
          <a:p>
            <a:r>
              <a:rPr lang="zh-CN" altLang="en-US" dirty="0"/>
              <a:t>双色调色彩模式使用两至四种彩色油墨创建双色调（两种颜色）、三色调（三种颜色）和 四色调（四种颜色）灰度图像。这些图像是</a:t>
            </a:r>
            <a:r>
              <a:rPr lang="en-US" altLang="zh-CN" dirty="0"/>
              <a:t>8 </a:t>
            </a:r>
            <a:r>
              <a:rPr lang="en-US" altLang="zh-CN" dirty="0" err="1"/>
              <a:t>b/p</a:t>
            </a:r>
            <a:r>
              <a:rPr lang="zh-CN" altLang="en-US" dirty="0"/>
              <a:t>（位</a:t>
            </a:r>
            <a:r>
              <a:rPr lang="en-US" altLang="zh-CN" dirty="0"/>
              <a:t>/</a:t>
            </a:r>
            <a:r>
              <a:rPr lang="zh-CN" altLang="en-US" dirty="0"/>
              <a:t>像素）的灰度、单通道图像。图</a:t>
            </a:r>
            <a:r>
              <a:rPr lang="en-US" altLang="zh-CN" dirty="0"/>
              <a:t>3.57</a:t>
            </a:r>
            <a:r>
              <a:rPr lang="zh-CN" altLang="en-US" dirty="0"/>
              <a:t>所示 为双色调色彩模式效果。</a:t>
            </a:r>
          </a:p>
        </p:txBody>
      </p:sp>
      <p:pic>
        <p:nvPicPr>
          <p:cNvPr id="5" name="图片 4">
            <a:extLst>
              <a:ext uri="{FF2B5EF4-FFF2-40B4-BE49-F238E27FC236}">
                <a16:creationId xmlns:a16="http://schemas.microsoft.com/office/drawing/2014/main" id="{C43E0780-2433-FC26-E59A-FFE1D46A0D68}"/>
              </a:ext>
            </a:extLst>
          </p:cNvPr>
          <p:cNvPicPr>
            <a:picLocks noChangeAspect="1"/>
          </p:cNvPicPr>
          <p:nvPr/>
        </p:nvPicPr>
        <p:blipFill>
          <a:blip r:embed="rId2"/>
          <a:stretch>
            <a:fillRect/>
          </a:stretch>
        </p:blipFill>
        <p:spPr>
          <a:xfrm>
            <a:off x="1899652" y="2670033"/>
            <a:ext cx="8392696" cy="2715004"/>
          </a:xfrm>
          <a:prstGeom prst="rect">
            <a:avLst/>
          </a:prstGeom>
        </p:spPr>
      </p:pic>
    </p:spTree>
    <p:extLst>
      <p:ext uri="{BB962C8B-B14F-4D97-AF65-F5344CB8AC3E}">
        <p14:creationId xmlns:p14="http://schemas.microsoft.com/office/powerpoint/2010/main" val="117765445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BA3C36-65FC-BB2E-EA20-C318299DAC14}"/>
            </a:ext>
          </a:extLst>
        </p:cNvPr>
        <p:cNvGrpSpPr/>
        <p:nvPr/>
      </p:nvGrpSpPr>
      <p:grpSpPr>
        <a:xfrm>
          <a:off x="0" y="0"/>
          <a:ext cx="0" cy="0"/>
          <a:chOff x="0" y="0"/>
          <a:chExt cx="0" cy="0"/>
        </a:xfrm>
      </p:grpSpPr>
      <p:sp>
        <p:nvSpPr>
          <p:cNvPr id="4" name="标题 3">
            <a:extLst>
              <a:ext uri="{FF2B5EF4-FFF2-40B4-BE49-F238E27FC236}">
                <a16:creationId xmlns:a16="http://schemas.microsoft.com/office/drawing/2014/main" id="{5944C198-FB2D-E8D6-966B-B12610058996}"/>
              </a:ext>
            </a:extLst>
          </p:cNvPr>
          <p:cNvSpPr>
            <a:spLocks noGrp="1"/>
          </p:cNvSpPr>
          <p:nvPr>
            <p:ph type="title"/>
          </p:nvPr>
        </p:nvSpPr>
        <p:spPr>
          <a:xfrm>
            <a:off x="2506133" y="2980267"/>
            <a:ext cx="5328355" cy="710692"/>
          </a:xfrm>
        </p:spPr>
        <p:txBody>
          <a:bodyPr/>
          <a:lstStyle/>
          <a:p>
            <a:r>
              <a:rPr lang="zh-CN" altLang="en-US" sz="4000" dirty="0"/>
              <a:t>包装设计中的色彩实践</a:t>
            </a:r>
          </a:p>
        </p:txBody>
      </p:sp>
      <p:sp>
        <p:nvSpPr>
          <p:cNvPr id="2" name="灯片编号占位符 1">
            <a:extLst>
              <a:ext uri="{FF2B5EF4-FFF2-40B4-BE49-F238E27FC236}">
                <a16:creationId xmlns:a16="http://schemas.microsoft.com/office/drawing/2014/main" id="{021B3104-D261-81ED-1CC1-0DD0944ABCB9}"/>
              </a:ext>
            </a:extLst>
          </p:cNvPr>
          <p:cNvSpPr>
            <a:spLocks noGrp="1"/>
          </p:cNvSpPr>
          <p:nvPr>
            <p:ph type="sldNum" sz="quarter" idx="12"/>
          </p:nvPr>
        </p:nvSpPr>
        <p:spPr/>
        <p:txBody>
          <a:bodyPr/>
          <a:lstStyle/>
          <a:p>
            <a:fld id="{7F65B630-C7FF-41C0-9923-C5E5E29EED81}" type="slidenum">
              <a:rPr lang="zh-CN" altLang="en-US" smtClean="0"/>
              <a:pPr/>
              <a:t>36</a:t>
            </a:fld>
            <a:endParaRPr lang="zh-CN" altLang="en-US"/>
          </a:p>
        </p:txBody>
      </p:sp>
      <p:sp>
        <p:nvSpPr>
          <p:cNvPr id="8" name="文本占位符 7">
            <a:extLst>
              <a:ext uri="{FF2B5EF4-FFF2-40B4-BE49-F238E27FC236}">
                <a16:creationId xmlns:a16="http://schemas.microsoft.com/office/drawing/2014/main" id="{6E35DE07-3DA4-9A3E-9BF4-8053FB6EACDF}"/>
              </a:ext>
            </a:extLst>
          </p:cNvPr>
          <p:cNvSpPr>
            <a:spLocks noGrp="1"/>
          </p:cNvSpPr>
          <p:nvPr>
            <p:ph type="body" sz="quarter" idx="13"/>
          </p:nvPr>
        </p:nvSpPr>
        <p:spPr>
          <a:xfrm>
            <a:off x="8641728" y="2781615"/>
            <a:ext cx="1362874" cy="1107996"/>
          </a:xfrm>
        </p:spPr>
        <p:txBody>
          <a:bodyPr/>
          <a:lstStyle/>
          <a:p>
            <a:r>
              <a:rPr lang="en-GB" dirty="0"/>
              <a:t>3.3</a:t>
            </a:r>
          </a:p>
        </p:txBody>
      </p:sp>
    </p:spTree>
    <p:extLst>
      <p:ext uri="{BB962C8B-B14F-4D97-AF65-F5344CB8AC3E}">
        <p14:creationId xmlns:p14="http://schemas.microsoft.com/office/powerpoint/2010/main" val="146374958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F59606-A900-7F6B-F8CA-EC35E5BA7EA5}"/>
            </a:ext>
          </a:extLst>
        </p:cNvPr>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8AFEA17B-6259-FAA8-84AE-EA0EC7E81B5D}"/>
              </a:ext>
            </a:extLst>
          </p:cNvPr>
          <p:cNvSpPr>
            <a:spLocks noGrp="1"/>
          </p:cNvSpPr>
          <p:nvPr>
            <p:ph type="sldNum" sz="quarter" idx="12"/>
          </p:nvPr>
        </p:nvSpPr>
        <p:spPr/>
        <p:txBody>
          <a:bodyPr/>
          <a:lstStyle/>
          <a:p>
            <a:fld id="{7F65B630-C7FF-41C0-9923-C5E5E29EED81}" type="slidenum">
              <a:rPr lang="en-GB" smtClean="0"/>
              <a:pPr/>
              <a:t>37</a:t>
            </a:fld>
            <a:endParaRPr lang="en-GB"/>
          </a:p>
        </p:txBody>
      </p:sp>
      <p:sp>
        <p:nvSpPr>
          <p:cNvPr id="3" name="标题 2">
            <a:extLst>
              <a:ext uri="{FF2B5EF4-FFF2-40B4-BE49-F238E27FC236}">
                <a16:creationId xmlns:a16="http://schemas.microsoft.com/office/drawing/2014/main" id="{D6511EB1-2913-7147-2991-EBC865D3FC2A}"/>
              </a:ext>
            </a:extLst>
          </p:cNvPr>
          <p:cNvSpPr>
            <a:spLocks noGrp="1"/>
          </p:cNvSpPr>
          <p:nvPr>
            <p:ph type="title"/>
          </p:nvPr>
        </p:nvSpPr>
        <p:spPr>
          <a:xfrm>
            <a:off x="660400" y="496710"/>
            <a:ext cx="10858500" cy="531989"/>
          </a:xfrm>
        </p:spPr>
        <p:txBody>
          <a:bodyPr/>
          <a:lstStyle/>
          <a:p>
            <a:r>
              <a:rPr lang="en-US" altLang="zh-CN" dirty="0"/>
              <a:t>3.3.1 </a:t>
            </a:r>
            <a:r>
              <a:rPr lang="zh-CN" altLang="en-US" dirty="0"/>
              <a:t>色彩设计的实践因素</a:t>
            </a:r>
          </a:p>
        </p:txBody>
      </p:sp>
      <p:sp>
        <p:nvSpPr>
          <p:cNvPr id="6" name="文本框 5">
            <a:extLst>
              <a:ext uri="{FF2B5EF4-FFF2-40B4-BE49-F238E27FC236}">
                <a16:creationId xmlns:a16="http://schemas.microsoft.com/office/drawing/2014/main" id="{8F964BB4-340C-6259-1F5A-DD225D57DFAB}"/>
              </a:ext>
            </a:extLst>
          </p:cNvPr>
          <p:cNvSpPr txBox="1"/>
          <p:nvPr/>
        </p:nvSpPr>
        <p:spPr>
          <a:xfrm>
            <a:off x="660400" y="1472963"/>
            <a:ext cx="10717388" cy="2308324"/>
          </a:xfrm>
          <a:prstGeom prst="rect">
            <a:avLst/>
          </a:prstGeom>
          <a:noFill/>
        </p:spPr>
        <p:txBody>
          <a:bodyPr wrap="square" rtlCol="0">
            <a:spAutoFit/>
          </a:bodyPr>
          <a:lstStyle/>
          <a:p>
            <a:pPr marL="342900" indent="-342900">
              <a:buAutoNum type="arabicPeriod"/>
            </a:pPr>
            <a:r>
              <a:rPr lang="zh-CN" altLang="en-US" b="1" dirty="0"/>
              <a:t>色彩的功能性 </a:t>
            </a:r>
            <a:endParaRPr lang="en-US" altLang="zh-CN" b="1" dirty="0"/>
          </a:p>
          <a:p>
            <a:r>
              <a:rPr lang="zh-CN" altLang="en-US" dirty="0"/>
              <a:t>“色彩的功能性”是指色彩在各种应用和环境中所扮演的角色，以及色彩对人们行为和心理的影响。色彩不仅仅是视觉艺术中的一个元素，它还具有实际的作用和意义。色彩的功能 性包括社会象征功能、审美功能和实用功能。 </a:t>
            </a:r>
            <a:endParaRPr lang="en-US" altLang="zh-CN" dirty="0"/>
          </a:p>
          <a:p>
            <a:endParaRPr lang="en-US" altLang="zh-CN" dirty="0"/>
          </a:p>
          <a:p>
            <a:r>
              <a:rPr lang="zh-CN" altLang="en-US" dirty="0"/>
              <a:t>（</a:t>
            </a:r>
            <a:r>
              <a:rPr lang="en-US" altLang="zh-CN" dirty="0"/>
              <a:t>1</a:t>
            </a:r>
            <a:r>
              <a:rPr lang="zh-CN" altLang="en-US" dirty="0"/>
              <a:t>）社会象征功能</a:t>
            </a:r>
            <a:endParaRPr lang="en-US" altLang="zh-CN" dirty="0"/>
          </a:p>
          <a:p>
            <a:r>
              <a:rPr lang="zh-CN" altLang="en-US" dirty="0"/>
              <a:t>不同文化中对色彩的使用和偏好与其历史传统、宗教信仰和社会价值观等密切相关，不 同时代的社会文化赋予色彩不同的意义，这是色彩社会意识形态的体现，是文化传承的一种方 式。</a:t>
            </a:r>
          </a:p>
        </p:txBody>
      </p:sp>
      <p:pic>
        <p:nvPicPr>
          <p:cNvPr id="5" name="图片 4">
            <a:extLst>
              <a:ext uri="{FF2B5EF4-FFF2-40B4-BE49-F238E27FC236}">
                <a16:creationId xmlns:a16="http://schemas.microsoft.com/office/drawing/2014/main" id="{E8938F6A-49BE-E90B-9FD0-F8FFC4081D6A}"/>
              </a:ext>
            </a:extLst>
          </p:cNvPr>
          <p:cNvPicPr>
            <a:picLocks noChangeAspect="1"/>
          </p:cNvPicPr>
          <p:nvPr/>
        </p:nvPicPr>
        <p:blipFill>
          <a:blip r:embed="rId2"/>
          <a:stretch>
            <a:fillRect/>
          </a:stretch>
        </p:blipFill>
        <p:spPr>
          <a:xfrm>
            <a:off x="2373915" y="3817322"/>
            <a:ext cx="7444169" cy="2729528"/>
          </a:xfrm>
          <a:prstGeom prst="rect">
            <a:avLst/>
          </a:prstGeom>
        </p:spPr>
      </p:pic>
    </p:spTree>
    <p:extLst>
      <p:ext uri="{BB962C8B-B14F-4D97-AF65-F5344CB8AC3E}">
        <p14:creationId xmlns:p14="http://schemas.microsoft.com/office/powerpoint/2010/main" val="387343476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E3BC7E-FFF1-D8CD-F838-3406EE6B7B5E}"/>
            </a:ext>
          </a:extLst>
        </p:cNvPr>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E32CB5EA-F7EA-B7D4-5007-C76674AD75A8}"/>
              </a:ext>
            </a:extLst>
          </p:cNvPr>
          <p:cNvSpPr>
            <a:spLocks noGrp="1"/>
          </p:cNvSpPr>
          <p:nvPr>
            <p:ph type="sldNum" sz="quarter" idx="12"/>
          </p:nvPr>
        </p:nvSpPr>
        <p:spPr/>
        <p:txBody>
          <a:bodyPr/>
          <a:lstStyle/>
          <a:p>
            <a:fld id="{7F65B630-C7FF-41C0-9923-C5E5E29EED81}" type="slidenum">
              <a:rPr lang="en-GB" smtClean="0"/>
              <a:pPr/>
              <a:t>38</a:t>
            </a:fld>
            <a:endParaRPr lang="en-GB"/>
          </a:p>
        </p:txBody>
      </p:sp>
      <p:sp>
        <p:nvSpPr>
          <p:cNvPr id="3" name="标题 2">
            <a:extLst>
              <a:ext uri="{FF2B5EF4-FFF2-40B4-BE49-F238E27FC236}">
                <a16:creationId xmlns:a16="http://schemas.microsoft.com/office/drawing/2014/main" id="{E980BA0C-DBC3-0E1E-1EE6-3B2A1558F4DF}"/>
              </a:ext>
            </a:extLst>
          </p:cNvPr>
          <p:cNvSpPr>
            <a:spLocks noGrp="1"/>
          </p:cNvSpPr>
          <p:nvPr>
            <p:ph type="title"/>
          </p:nvPr>
        </p:nvSpPr>
        <p:spPr>
          <a:xfrm>
            <a:off x="660400" y="496710"/>
            <a:ext cx="10858500" cy="531989"/>
          </a:xfrm>
        </p:spPr>
        <p:txBody>
          <a:bodyPr/>
          <a:lstStyle/>
          <a:p>
            <a:r>
              <a:rPr lang="en-US" altLang="zh-CN" dirty="0"/>
              <a:t>3.3.1 </a:t>
            </a:r>
            <a:r>
              <a:rPr lang="zh-CN" altLang="en-US" dirty="0"/>
              <a:t>色彩设计的实践因素</a:t>
            </a:r>
          </a:p>
        </p:txBody>
      </p:sp>
      <p:sp>
        <p:nvSpPr>
          <p:cNvPr id="6" name="文本框 5">
            <a:extLst>
              <a:ext uri="{FF2B5EF4-FFF2-40B4-BE49-F238E27FC236}">
                <a16:creationId xmlns:a16="http://schemas.microsoft.com/office/drawing/2014/main" id="{2F370F89-DDA1-FDA8-ACBA-A1242DFBC928}"/>
              </a:ext>
            </a:extLst>
          </p:cNvPr>
          <p:cNvSpPr txBox="1"/>
          <p:nvPr/>
        </p:nvSpPr>
        <p:spPr>
          <a:xfrm>
            <a:off x="660400" y="1472963"/>
            <a:ext cx="10717388" cy="2585323"/>
          </a:xfrm>
          <a:prstGeom prst="rect">
            <a:avLst/>
          </a:prstGeom>
          <a:noFill/>
        </p:spPr>
        <p:txBody>
          <a:bodyPr wrap="square" rtlCol="0">
            <a:spAutoFit/>
          </a:bodyPr>
          <a:lstStyle/>
          <a:p>
            <a:r>
              <a:rPr lang="zh-CN" altLang="en-US" dirty="0"/>
              <a:t>（</a:t>
            </a:r>
            <a:r>
              <a:rPr lang="en-US" altLang="zh-CN" dirty="0"/>
              <a:t>2</a:t>
            </a:r>
            <a:r>
              <a:rPr lang="zh-CN" altLang="en-US" dirty="0"/>
              <a:t>）审美功能 </a:t>
            </a:r>
            <a:endParaRPr lang="en-US" altLang="zh-CN" dirty="0"/>
          </a:p>
          <a:p>
            <a:r>
              <a:rPr lang="zh-CN" altLang="en-US" dirty="0"/>
              <a:t>色彩在实际运用中不受自然色彩的限制，不拘泥于模仿，而是强调色彩形式的灵活、简 洁、概括，突显装饰表达力，以达到丰富的视觉美感形式，从而对人们的心理产生积极的影 响，使人们的人生体验更为丰富，内心情感更为饱满。</a:t>
            </a:r>
            <a:endParaRPr lang="en-US" altLang="zh-CN" dirty="0"/>
          </a:p>
          <a:p>
            <a:endParaRPr lang="en-US" altLang="zh-CN" dirty="0"/>
          </a:p>
          <a:p>
            <a:r>
              <a:rPr lang="zh-CN" altLang="en-US" dirty="0"/>
              <a:t>（</a:t>
            </a:r>
            <a:r>
              <a:rPr lang="en-US" altLang="zh-CN" dirty="0"/>
              <a:t>3</a:t>
            </a:r>
            <a:r>
              <a:rPr lang="zh-CN" altLang="en-US" dirty="0"/>
              <a:t>）实用功能 </a:t>
            </a:r>
            <a:endParaRPr lang="en-US" altLang="zh-CN" dirty="0"/>
          </a:p>
          <a:p>
            <a:r>
              <a:rPr lang="zh-CN" altLang="en-US" dirty="0"/>
              <a:t>色彩的实用功能一般分为视觉识别实用功能和产品识别实用功能。其中，视觉识别实用 功能以易辨别、醒目为主，较少考虑美观和社会习俗，目的在于强化实际功能；产品识别实用 功能是以不同色彩识别各种物品，形式各有不同，色彩附着于造型，为设计作品带来心理象 征、视觉审美和功能识别。</a:t>
            </a:r>
          </a:p>
        </p:txBody>
      </p:sp>
      <p:pic>
        <p:nvPicPr>
          <p:cNvPr id="7" name="图片 6">
            <a:extLst>
              <a:ext uri="{FF2B5EF4-FFF2-40B4-BE49-F238E27FC236}">
                <a16:creationId xmlns:a16="http://schemas.microsoft.com/office/drawing/2014/main" id="{14B3D795-1C3A-1DED-4788-669EC8E17249}"/>
              </a:ext>
            </a:extLst>
          </p:cNvPr>
          <p:cNvPicPr>
            <a:picLocks noChangeAspect="1"/>
          </p:cNvPicPr>
          <p:nvPr/>
        </p:nvPicPr>
        <p:blipFill>
          <a:blip r:embed="rId2"/>
          <a:stretch>
            <a:fillRect/>
          </a:stretch>
        </p:blipFill>
        <p:spPr>
          <a:xfrm>
            <a:off x="673100" y="4109016"/>
            <a:ext cx="8238715" cy="2279153"/>
          </a:xfrm>
          <a:prstGeom prst="rect">
            <a:avLst/>
          </a:prstGeom>
        </p:spPr>
      </p:pic>
    </p:spTree>
    <p:extLst>
      <p:ext uri="{BB962C8B-B14F-4D97-AF65-F5344CB8AC3E}">
        <p14:creationId xmlns:p14="http://schemas.microsoft.com/office/powerpoint/2010/main" val="43714079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A4FBD5-D0A1-E607-BB62-A1D16D3BD07A}"/>
            </a:ext>
          </a:extLst>
        </p:cNvPr>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FFFEF806-88FE-EAC7-BD80-C3CCBBEF4186}"/>
              </a:ext>
            </a:extLst>
          </p:cNvPr>
          <p:cNvSpPr>
            <a:spLocks noGrp="1"/>
          </p:cNvSpPr>
          <p:nvPr>
            <p:ph type="sldNum" sz="quarter" idx="12"/>
          </p:nvPr>
        </p:nvSpPr>
        <p:spPr/>
        <p:txBody>
          <a:bodyPr/>
          <a:lstStyle/>
          <a:p>
            <a:fld id="{7F65B630-C7FF-41C0-9923-C5E5E29EED81}" type="slidenum">
              <a:rPr lang="en-GB" smtClean="0"/>
              <a:pPr/>
              <a:t>39</a:t>
            </a:fld>
            <a:endParaRPr lang="en-GB"/>
          </a:p>
        </p:txBody>
      </p:sp>
      <p:sp>
        <p:nvSpPr>
          <p:cNvPr id="3" name="标题 2">
            <a:extLst>
              <a:ext uri="{FF2B5EF4-FFF2-40B4-BE49-F238E27FC236}">
                <a16:creationId xmlns:a16="http://schemas.microsoft.com/office/drawing/2014/main" id="{C171B65E-B309-E70B-3D61-B31B34C1FEA1}"/>
              </a:ext>
            </a:extLst>
          </p:cNvPr>
          <p:cNvSpPr>
            <a:spLocks noGrp="1"/>
          </p:cNvSpPr>
          <p:nvPr>
            <p:ph type="title"/>
          </p:nvPr>
        </p:nvSpPr>
        <p:spPr>
          <a:xfrm>
            <a:off x="660400" y="496710"/>
            <a:ext cx="10858500" cy="531989"/>
          </a:xfrm>
        </p:spPr>
        <p:txBody>
          <a:bodyPr/>
          <a:lstStyle/>
          <a:p>
            <a:r>
              <a:rPr lang="en-US" altLang="zh-CN" dirty="0"/>
              <a:t>3.3.1 </a:t>
            </a:r>
            <a:r>
              <a:rPr lang="zh-CN" altLang="en-US" dirty="0"/>
              <a:t>色彩设计的实践因素</a:t>
            </a:r>
          </a:p>
        </p:txBody>
      </p:sp>
      <p:sp>
        <p:nvSpPr>
          <p:cNvPr id="6" name="文本框 5">
            <a:extLst>
              <a:ext uri="{FF2B5EF4-FFF2-40B4-BE49-F238E27FC236}">
                <a16:creationId xmlns:a16="http://schemas.microsoft.com/office/drawing/2014/main" id="{5273835B-DE33-9510-7BF4-5F389A013F4A}"/>
              </a:ext>
            </a:extLst>
          </p:cNvPr>
          <p:cNvSpPr txBox="1"/>
          <p:nvPr/>
        </p:nvSpPr>
        <p:spPr>
          <a:xfrm>
            <a:off x="660400" y="1472963"/>
            <a:ext cx="10717388" cy="1200329"/>
          </a:xfrm>
          <a:prstGeom prst="rect">
            <a:avLst/>
          </a:prstGeom>
          <a:noFill/>
        </p:spPr>
        <p:txBody>
          <a:bodyPr wrap="square" rtlCol="0">
            <a:spAutoFit/>
          </a:bodyPr>
          <a:lstStyle/>
          <a:p>
            <a:r>
              <a:rPr lang="zh-CN" altLang="en-US" dirty="0"/>
              <a:t>一般而言，色彩的流行大致分为三个阶段：出于对新鲜事物的渴望，人们的心理推动新 颜色的流行；大众开始接受这些颜色，并积极地将其推广开来；出于习惯心理或从众心理，人 们会继续追随流行趋势。流行色的特点是流行快而周期短，并具有一定的循环性。某个时期， 某些颜色成为当时社会的主流偏好，设计师在进行设计活动时便不免会倾向于选择那些受大众 青睐的颜色。</a:t>
            </a:r>
          </a:p>
        </p:txBody>
      </p:sp>
      <p:pic>
        <p:nvPicPr>
          <p:cNvPr id="5" name="图片 4">
            <a:extLst>
              <a:ext uri="{FF2B5EF4-FFF2-40B4-BE49-F238E27FC236}">
                <a16:creationId xmlns:a16="http://schemas.microsoft.com/office/drawing/2014/main" id="{B58CC998-8986-233A-17FB-0608EC525911}"/>
              </a:ext>
            </a:extLst>
          </p:cNvPr>
          <p:cNvPicPr>
            <a:picLocks noChangeAspect="1"/>
          </p:cNvPicPr>
          <p:nvPr/>
        </p:nvPicPr>
        <p:blipFill>
          <a:blip r:embed="rId2"/>
          <a:stretch>
            <a:fillRect/>
          </a:stretch>
        </p:blipFill>
        <p:spPr>
          <a:xfrm>
            <a:off x="2304521" y="2888988"/>
            <a:ext cx="7582958" cy="3334215"/>
          </a:xfrm>
          <a:prstGeom prst="rect">
            <a:avLst/>
          </a:prstGeom>
        </p:spPr>
      </p:pic>
    </p:spTree>
    <p:extLst>
      <p:ext uri="{BB962C8B-B14F-4D97-AF65-F5344CB8AC3E}">
        <p14:creationId xmlns:p14="http://schemas.microsoft.com/office/powerpoint/2010/main" val="3171592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C9ACB3-E02F-FF02-34C7-A52156147F23}"/>
            </a:ext>
          </a:extLst>
        </p:cNvPr>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707F45D7-1B81-C82F-A5D7-533D0DF05CFF}"/>
              </a:ext>
            </a:extLst>
          </p:cNvPr>
          <p:cNvSpPr>
            <a:spLocks noGrp="1"/>
          </p:cNvSpPr>
          <p:nvPr>
            <p:ph type="sldNum" sz="quarter" idx="12"/>
          </p:nvPr>
        </p:nvSpPr>
        <p:spPr/>
        <p:txBody>
          <a:bodyPr/>
          <a:lstStyle/>
          <a:p>
            <a:fld id="{7F65B630-C7FF-41C0-9923-C5E5E29EED81}" type="slidenum">
              <a:rPr lang="en-GB" smtClean="0"/>
              <a:pPr/>
              <a:t>4</a:t>
            </a:fld>
            <a:endParaRPr lang="en-GB"/>
          </a:p>
        </p:txBody>
      </p:sp>
      <p:sp>
        <p:nvSpPr>
          <p:cNvPr id="3" name="标题 2">
            <a:extLst>
              <a:ext uri="{FF2B5EF4-FFF2-40B4-BE49-F238E27FC236}">
                <a16:creationId xmlns:a16="http://schemas.microsoft.com/office/drawing/2014/main" id="{715EDA48-9476-2E5A-FC35-8908550C866C}"/>
              </a:ext>
            </a:extLst>
          </p:cNvPr>
          <p:cNvSpPr>
            <a:spLocks noGrp="1"/>
          </p:cNvSpPr>
          <p:nvPr>
            <p:ph type="title"/>
          </p:nvPr>
        </p:nvSpPr>
        <p:spPr>
          <a:xfrm>
            <a:off x="737305" y="4432949"/>
            <a:ext cx="10858500" cy="531989"/>
          </a:xfrm>
        </p:spPr>
        <p:txBody>
          <a:bodyPr/>
          <a:lstStyle/>
          <a:p>
            <a:r>
              <a:rPr lang="en-US" altLang="zh-CN" dirty="0"/>
              <a:t>3.1.1 </a:t>
            </a:r>
            <a:r>
              <a:rPr lang="zh-CN" altLang="en-US" dirty="0"/>
              <a:t>色彩的形成</a:t>
            </a:r>
          </a:p>
        </p:txBody>
      </p:sp>
      <p:sp>
        <p:nvSpPr>
          <p:cNvPr id="6" name="文本框 5">
            <a:extLst>
              <a:ext uri="{FF2B5EF4-FFF2-40B4-BE49-F238E27FC236}">
                <a16:creationId xmlns:a16="http://schemas.microsoft.com/office/drawing/2014/main" id="{8F3AA4AB-5274-FC8D-8C29-54399842B1BE}"/>
              </a:ext>
            </a:extLst>
          </p:cNvPr>
          <p:cNvSpPr txBox="1"/>
          <p:nvPr/>
        </p:nvSpPr>
        <p:spPr>
          <a:xfrm>
            <a:off x="737305" y="556947"/>
            <a:ext cx="10717388" cy="1200329"/>
          </a:xfrm>
          <a:prstGeom prst="rect">
            <a:avLst/>
          </a:prstGeom>
          <a:noFill/>
        </p:spPr>
        <p:txBody>
          <a:bodyPr wrap="square" rtlCol="0">
            <a:spAutoFit/>
          </a:bodyPr>
          <a:lstStyle/>
          <a:p>
            <a:r>
              <a:rPr lang="zh-CN" altLang="en-US" dirty="0"/>
              <a:t>色彩表现，对于视觉艺术起着十分关键的作用。相对于物体的其他特征，色彩最容易被 人们的视觉所感知，因此，色彩不仅在绘画艺术中被称为“第一视觉语言”，在创意设计中也 是极为重要的构成元素之一。 不同色彩所表达的情感是截然不同的，并能够激发不同的联想与感受。图</a:t>
            </a:r>
            <a:r>
              <a:rPr lang="en-US" altLang="zh-CN" dirty="0"/>
              <a:t>3.1</a:t>
            </a:r>
            <a:r>
              <a:rPr lang="zh-CN" altLang="en-US" dirty="0"/>
              <a:t>展示了同一 作品使用不同的色彩所带来的不同视觉感受。</a:t>
            </a:r>
          </a:p>
        </p:txBody>
      </p:sp>
      <p:pic>
        <p:nvPicPr>
          <p:cNvPr id="5" name="图片 4">
            <a:extLst>
              <a:ext uri="{FF2B5EF4-FFF2-40B4-BE49-F238E27FC236}">
                <a16:creationId xmlns:a16="http://schemas.microsoft.com/office/drawing/2014/main" id="{D9FE5AAF-C2BC-F734-59AF-5C65356BE2FE}"/>
              </a:ext>
            </a:extLst>
          </p:cNvPr>
          <p:cNvPicPr>
            <a:picLocks noChangeAspect="1"/>
          </p:cNvPicPr>
          <p:nvPr/>
        </p:nvPicPr>
        <p:blipFill>
          <a:blip r:embed="rId2"/>
          <a:stretch>
            <a:fillRect/>
          </a:stretch>
        </p:blipFill>
        <p:spPr>
          <a:xfrm>
            <a:off x="1764534" y="1757276"/>
            <a:ext cx="8662930" cy="2265689"/>
          </a:xfrm>
          <a:prstGeom prst="rect">
            <a:avLst/>
          </a:prstGeom>
        </p:spPr>
      </p:pic>
      <p:sp>
        <p:nvSpPr>
          <p:cNvPr id="7" name="文本框 6">
            <a:extLst>
              <a:ext uri="{FF2B5EF4-FFF2-40B4-BE49-F238E27FC236}">
                <a16:creationId xmlns:a16="http://schemas.microsoft.com/office/drawing/2014/main" id="{089A94DE-86A7-D42D-4009-33F59303A522}"/>
              </a:ext>
            </a:extLst>
          </p:cNvPr>
          <p:cNvSpPr txBox="1"/>
          <p:nvPr/>
        </p:nvSpPr>
        <p:spPr>
          <a:xfrm>
            <a:off x="737305" y="5223294"/>
            <a:ext cx="10717388" cy="923330"/>
          </a:xfrm>
          <a:prstGeom prst="rect">
            <a:avLst/>
          </a:prstGeom>
          <a:noFill/>
        </p:spPr>
        <p:txBody>
          <a:bodyPr wrap="square" rtlCol="0">
            <a:spAutoFit/>
          </a:bodyPr>
          <a:lstStyle/>
          <a:p>
            <a:r>
              <a:rPr lang="zh-CN" altLang="en-US" dirty="0"/>
              <a:t>从物理角度讲，色彩是由三个实体，即光线、观察者及被观察的对象所组成的。光线照 射到被观察的对象上，该对象吸收一部分光线并反射另一部分光线，这一部分被反射的光线进 入人的眼睛后，便在人的大脑中产生了有颜色的物体的映像。</a:t>
            </a:r>
          </a:p>
        </p:txBody>
      </p:sp>
    </p:spTree>
    <p:extLst>
      <p:ext uri="{BB962C8B-B14F-4D97-AF65-F5344CB8AC3E}">
        <p14:creationId xmlns:p14="http://schemas.microsoft.com/office/powerpoint/2010/main" val="371886969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82E35C-A0CE-65ED-78BA-B2B19ED6A46D}"/>
            </a:ext>
          </a:extLst>
        </p:cNvPr>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0CA7462B-8D59-8702-587E-D3884DCE0722}"/>
              </a:ext>
            </a:extLst>
          </p:cNvPr>
          <p:cNvSpPr>
            <a:spLocks noGrp="1"/>
          </p:cNvSpPr>
          <p:nvPr>
            <p:ph type="sldNum" sz="quarter" idx="12"/>
          </p:nvPr>
        </p:nvSpPr>
        <p:spPr/>
        <p:txBody>
          <a:bodyPr/>
          <a:lstStyle/>
          <a:p>
            <a:fld id="{7F65B630-C7FF-41C0-9923-C5E5E29EED81}" type="slidenum">
              <a:rPr lang="en-GB" smtClean="0"/>
              <a:pPr/>
              <a:t>40</a:t>
            </a:fld>
            <a:endParaRPr lang="en-GB"/>
          </a:p>
        </p:txBody>
      </p:sp>
      <p:sp>
        <p:nvSpPr>
          <p:cNvPr id="3" name="标题 2">
            <a:extLst>
              <a:ext uri="{FF2B5EF4-FFF2-40B4-BE49-F238E27FC236}">
                <a16:creationId xmlns:a16="http://schemas.microsoft.com/office/drawing/2014/main" id="{B78FC928-71D6-56E2-E683-E5A88E0C645E}"/>
              </a:ext>
            </a:extLst>
          </p:cNvPr>
          <p:cNvSpPr>
            <a:spLocks noGrp="1"/>
          </p:cNvSpPr>
          <p:nvPr>
            <p:ph type="title"/>
          </p:nvPr>
        </p:nvSpPr>
        <p:spPr>
          <a:xfrm>
            <a:off x="660400" y="496710"/>
            <a:ext cx="10858500" cy="531989"/>
          </a:xfrm>
        </p:spPr>
        <p:txBody>
          <a:bodyPr/>
          <a:lstStyle/>
          <a:p>
            <a:r>
              <a:rPr lang="en-US" altLang="zh-CN" dirty="0"/>
              <a:t>3.3.2 </a:t>
            </a:r>
            <a:r>
              <a:rPr lang="zh-CN" altLang="en-US" dirty="0"/>
              <a:t>色彩设计的实践要求</a:t>
            </a:r>
          </a:p>
        </p:txBody>
      </p:sp>
      <p:sp>
        <p:nvSpPr>
          <p:cNvPr id="6" name="文本框 5">
            <a:extLst>
              <a:ext uri="{FF2B5EF4-FFF2-40B4-BE49-F238E27FC236}">
                <a16:creationId xmlns:a16="http://schemas.microsoft.com/office/drawing/2014/main" id="{49AA20FB-D67A-3B13-E704-F5DFACB93BED}"/>
              </a:ext>
            </a:extLst>
          </p:cNvPr>
          <p:cNvSpPr txBox="1"/>
          <p:nvPr/>
        </p:nvSpPr>
        <p:spPr>
          <a:xfrm>
            <a:off x="660400" y="1472963"/>
            <a:ext cx="10717388" cy="1754326"/>
          </a:xfrm>
          <a:prstGeom prst="rect">
            <a:avLst/>
          </a:prstGeom>
          <a:noFill/>
        </p:spPr>
        <p:txBody>
          <a:bodyPr wrap="square" rtlCol="0">
            <a:spAutoFit/>
          </a:bodyPr>
          <a:lstStyle/>
          <a:p>
            <a:pPr marL="342900" indent="-342900">
              <a:buAutoNum type="arabicPeriod"/>
            </a:pPr>
            <a:r>
              <a:rPr lang="zh-CN" altLang="en-US" b="1" dirty="0"/>
              <a:t>满足目标市场需求 </a:t>
            </a:r>
            <a:endParaRPr lang="en-US" altLang="zh-CN" b="1" dirty="0"/>
          </a:p>
          <a:p>
            <a:r>
              <a:rPr lang="zh-CN" altLang="en-US" dirty="0"/>
              <a:t>目标市场识别在产品包装的色彩设计中扮演着关键角色，它要求设计师具备跨文化敏感 性和较高的市场洞察力，能够深入理解目标市场的文化背景、消费者心理和市场趋势。通过研 究文化差异、消费者情感反应、流行趋势、品牌形象，以及年龄、性别、社会和经济等因素， 选择吸引并符合目标市场偏好的色彩，从而增强产品的吸引力，提升品牌识别度，推动销售， 并通过色彩的对比和强调，突出产品包装上的特定信息。</a:t>
            </a:r>
          </a:p>
        </p:txBody>
      </p:sp>
    </p:spTree>
    <p:extLst>
      <p:ext uri="{BB962C8B-B14F-4D97-AF65-F5344CB8AC3E}">
        <p14:creationId xmlns:p14="http://schemas.microsoft.com/office/powerpoint/2010/main" val="309657742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A92AA6-3589-2E51-8E85-C17FF7656DB5}"/>
            </a:ext>
          </a:extLst>
        </p:cNvPr>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CDFBDC29-142F-6257-E9DB-72FC864F2472}"/>
              </a:ext>
            </a:extLst>
          </p:cNvPr>
          <p:cNvSpPr>
            <a:spLocks noGrp="1"/>
          </p:cNvSpPr>
          <p:nvPr>
            <p:ph type="sldNum" sz="quarter" idx="12"/>
          </p:nvPr>
        </p:nvSpPr>
        <p:spPr/>
        <p:txBody>
          <a:bodyPr/>
          <a:lstStyle/>
          <a:p>
            <a:fld id="{7F65B630-C7FF-41C0-9923-C5E5E29EED81}" type="slidenum">
              <a:rPr lang="en-GB" smtClean="0"/>
              <a:pPr/>
              <a:t>41</a:t>
            </a:fld>
            <a:endParaRPr lang="en-GB"/>
          </a:p>
        </p:txBody>
      </p:sp>
      <p:sp>
        <p:nvSpPr>
          <p:cNvPr id="3" name="标题 2">
            <a:extLst>
              <a:ext uri="{FF2B5EF4-FFF2-40B4-BE49-F238E27FC236}">
                <a16:creationId xmlns:a16="http://schemas.microsoft.com/office/drawing/2014/main" id="{27878989-4195-E2AB-F107-120CAAA080ED}"/>
              </a:ext>
            </a:extLst>
          </p:cNvPr>
          <p:cNvSpPr>
            <a:spLocks noGrp="1"/>
          </p:cNvSpPr>
          <p:nvPr>
            <p:ph type="title"/>
          </p:nvPr>
        </p:nvSpPr>
        <p:spPr>
          <a:xfrm>
            <a:off x="660400" y="496710"/>
            <a:ext cx="10858500" cy="531989"/>
          </a:xfrm>
        </p:spPr>
        <p:txBody>
          <a:bodyPr/>
          <a:lstStyle/>
          <a:p>
            <a:r>
              <a:rPr lang="en-US" altLang="zh-CN" dirty="0"/>
              <a:t>3.3.2 </a:t>
            </a:r>
            <a:r>
              <a:rPr lang="zh-CN" altLang="en-US" dirty="0"/>
              <a:t>色彩设计的实践要求</a:t>
            </a:r>
          </a:p>
        </p:txBody>
      </p:sp>
      <p:sp>
        <p:nvSpPr>
          <p:cNvPr id="6" name="文本框 5">
            <a:extLst>
              <a:ext uri="{FF2B5EF4-FFF2-40B4-BE49-F238E27FC236}">
                <a16:creationId xmlns:a16="http://schemas.microsoft.com/office/drawing/2014/main" id="{60F5A4E5-1D8A-C78F-7E1C-C155AEFBE1C4}"/>
              </a:ext>
            </a:extLst>
          </p:cNvPr>
          <p:cNvSpPr txBox="1"/>
          <p:nvPr/>
        </p:nvSpPr>
        <p:spPr>
          <a:xfrm>
            <a:off x="660400" y="1472963"/>
            <a:ext cx="10717388" cy="1754326"/>
          </a:xfrm>
          <a:prstGeom prst="rect">
            <a:avLst/>
          </a:prstGeom>
          <a:noFill/>
        </p:spPr>
        <p:txBody>
          <a:bodyPr wrap="square" rtlCol="0">
            <a:spAutoFit/>
          </a:bodyPr>
          <a:lstStyle/>
          <a:p>
            <a:r>
              <a:rPr lang="en-US" altLang="zh-CN" b="1" dirty="0"/>
              <a:t>2. </a:t>
            </a:r>
            <a:r>
              <a:rPr lang="zh-CN" altLang="en-US" b="1" dirty="0"/>
              <a:t>与材料完美结合 </a:t>
            </a:r>
            <a:endParaRPr lang="en-US" altLang="zh-CN" b="1" dirty="0"/>
          </a:p>
          <a:p>
            <a:r>
              <a:rPr lang="zh-CN" altLang="en-US" dirty="0"/>
              <a:t>产品包装的色彩设计不仅能够影响消费者的情感和购买决策，还能够与包装材料相互作 用，增强产品的视觉吸引力和品牌识别度。根据消费者不同的心理需求和产品不同的设计方 向，在深入剖析和研究各种材料工艺特性的基础上，以科学的态度、合理的方式挑选适宜的材 料，巧妙平衡色彩与功能、材料、工艺等元素的关系，打造出能够激发不同经济和情感价值的 包装设计。将原木剖开作为包装外盒，整体采用原木色调，充满原生态味道，如图</a:t>
            </a:r>
            <a:r>
              <a:rPr lang="en-US" altLang="zh-CN" dirty="0"/>
              <a:t>3.69</a:t>
            </a:r>
            <a:r>
              <a:rPr lang="zh-CN" altLang="en-US" dirty="0"/>
              <a:t>所示。</a:t>
            </a:r>
          </a:p>
        </p:txBody>
      </p:sp>
      <p:pic>
        <p:nvPicPr>
          <p:cNvPr id="5" name="图片 4">
            <a:extLst>
              <a:ext uri="{FF2B5EF4-FFF2-40B4-BE49-F238E27FC236}">
                <a16:creationId xmlns:a16="http://schemas.microsoft.com/office/drawing/2014/main" id="{7561821A-FAB3-9102-C409-D418F5541BE2}"/>
              </a:ext>
            </a:extLst>
          </p:cNvPr>
          <p:cNvPicPr>
            <a:picLocks noChangeAspect="1"/>
          </p:cNvPicPr>
          <p:nvPr/>
        </p:nvPicPr>
        <p:blipFill>
          <a:blip r:embed="rId2"/>
          <a:stretch>
            <a:fillRect/>
          </a:stretch>
        </p:blipFill>
        <p:spPr>
          <a:xfrm>
            <a:off x="660400" y="3429000"/>
            <a:ext cx="6312426" cy="2486713"/>
          </a:xfrm>
          <a:prstGeom prst="rect">
            <a:avLst/>
          </a:prstGeom>
        </p:spPr>
      </p:pic>
    </p:spTree>
    <p:extLst>
      <p:ext uri="{BB962C8B-B14F-4D97-AF65-F5344CB8AC3E}">
        <p14:creationId xmlns:p14="http://schemas.microsoft.com/office/powerpoint/2010/main" val="267632119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DFD52094-98C0-4141-A04B-98B9DF4DFA73}"/>
              </a:ext>
            </a:extLst>
          </p:cNvPr>
          <p:cNvSpPr>
            <a:spLocks noGrp="1"/>
          </p:cNvSpPr>
          <p:nvPr>
            <p:ph type="body" sz="quarter" idx="13"/>
          </p:nvPr>
        </p:nvSpPr>
        <p:spPr>
          <a:xfrm>
            <a:off x="4759918" y="3036569"/>
            <a:ext cx="2672164" cy="784862"/>
          </a:xfrm>
        </p:spPr>
        <p:txBody>
          <a:bodyPr/>
          <a:lstStyle/>
          <a:p>
            <a:r>
              <a:rPr lang="zh-CN" altLang="en-US" dirty="0"/>
              <a:t>谢谢观看！</a:t>
            </a:r>
            <a:endParaRPr lang="en-GB" altLang="zh-CN" dirty="0"/>
          </a:p>
        </p:txBody>
      </p:sp>
    </p:spTree>
    <p:extLst>
      <p:ext uri="{BB962C8B-B14F-4D97-AF65-F5344CB8AC3E}">
        <p14:creationId xmlns:p14="http://schemas.microsoft.com/office/powerpoint/2010/main" val="24465438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8408BA-EE6D-D280-8982-C071DFDDA6C5}"/>
            </a:ext>
          </a:extLst>
        </p:cNvPr>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BCACA9E9-F567-60A3-A907-D343737C6339}"/>
              </a:ext>
            </a:extLst>
          </p:cNvPr>
          <p:cNvSpPr>
            <a:spLocks noGrp="1"/>
          </p:cNvSpPr>
          <p:nvPr>
            <p:ph type="sldNum" sz="quarter" idx="12"/>
          </p:nvPr>
        </p:nvSpPr>
        <p:spPr/>
        <p:txBody>
          <a:bodyPr/>
          <a:lstStyle/>
          <a:p>
            <a:fld id="{7F65B630-C7FF-41C0-9923-C5E5E29EED81}" type="slidenum">
              <a:rPr lang="en-GB" smtClean="0"/>
              <a:pPr/>
              <a:t>5</a:t>
            </a:fld>
            <a:endParaRPr lang="en-GB"/>
          </a:p>
        </p:txBody>
      </p:sp>
      <p:sp>
        <p:nvSpPr>
          <p:cNvPr id="3" name="标题 2">
            <a:extLst>
              <a:ext uri="{FF2B5EF4-FFF2-40B4-BE49-F238E27FC236}">
                <a16:creationId xmlns:a16="http://schemas.microsoft.com/office/drawing/2014/main" id="{5D29C256-9AF6-0AC2-6625-CC6E6E0BD294}"/>
              </a:ext>
            </a:extLst>
          </p:cNvPr>
          <p:cNvSpPr>
            <a:spLocks noGrp="1"/>
          </p:cNvSpPr>
          <p:nvPr>
            <p:ph type="title"/>
          </p:nvPr>
        </p:nvSpPr>
        <p:spPr>
          <a:xfrm>
            <a:off x="660400" y="496710"/>
            <a:ext cx="10858500" cy="531989"/>
          </a:xfrm>
        </p:spPr>
        <p:txBody>
          <a:bodyPr/>
          <a:lstStyle/>
          <a:p>
            <a:r>
              <a:rPr lang="en-US" altLang="zh-CN" dirty="0"/>
              <a:t>3.1.1 </a:t>
            </a:r>
            <a:r>
              <a:rPr lang="zh-CN" altLang="en-US" dirty="0"/>
              <a:t>色彩的形成</a:t>
            </a:r>
          </a:p>
        </p:txBody>
      </p:sp>
      <p:sp>
        <p:nvSpPr>
          <p:cNvPr id="6" name="文本框 5">
            <a:extLst>
              <a:ext uri="{FF2B5EF4-FFF2-40B4-BE49-F238E27FC236}">
                <a16:creationId xmlns:a16="http://schemas.microsoft.com/office/drawing/2014/main" id="{AD56CACA-11BA-483B-2209-05F70A7F1111}"/>
              </a:ext>
            </a:extLst>
          </p:cNvPr>
          <p:cNvSpPr txBox="1"/>
          <p:nvPr/>
        </p:nvSpPr>
        <p:spPr>
          <a:xfrm>
            <a:off x="660400" y="2228671"/>
            <a:ext cx="10717388" cy="1200329"/>
          </a:xfrm>
          <a:prstGeom prst="rect">
            <a:avLst/>
          </a:prstGeom>
          <a:noFill/>
        </p:spPr>
        <p:txBody>
          <a:bodyPr wrap="square" rtlCol="0">
            <a:spAutoFit/>
          </a:bodyPr>
          <a:lstStyle/>
          <a:p>
            <a:r>
              <a:rPr lang="zh-CN" altLang="en-US" dirty="0"/>
              <a:t>颜色是由不同波长的光线刺激人眼所产生的视觉反应，它反映了人类视觉系统对外部世 界的印象。设计师对于颜色的洞察力和运用技巧，是决定设计作品成功与否的关键因素。要熟 悉色彩的相关理论，不断学习和实践，培养并优化自己对颜色的感知能力，同时掌握色彩心理 学和象征意义，以进行有意识的创作。这样，才能有效地传达出自己的情感和理念</a:t>
            </a:r>
          </a:p>
        </p:txBody>
      </p:sp>
    </p:spTree>
    <p:extLst>
      <p:ext uri="{BB962C8B-B14F-4D97-AF65-F5344CB8AC3E}">
        <p14:creationId xmlns:p14="http://schemas.microsoft.com/office/powerpoint/2010/main" val="15304950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582A1F-BA3E-5B3A-4D72-739297FCFBAC}"/>
            </a:ext>
          </a:extLst>
        </p:cNvPr>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53436C08-4EC8-E76C-5F5B-77095789F123}"/>
              </a:ext>
            </a:extLst>
          </p:cNvPr>
          <p:cNvSpPr>
            <a:spLocks noGrp="1"/>
          </p:cNvSpPr>
          <p:nvPr>
            <p:ph type="sldNum" sz="quarter" idx="12"/>
          </p:nvPr>
        </p:nvSpPr>
        <p:spPr/>
        <p:txBody>
          <a:bodyPr/>
          <a:lstStyle/>
          <a:p>
            <a:fld id="{7F65B630-C7FF-41C0-9923-C5E5E29EED81}" type="slidenum">
              <a:rPr lang="en-GB" smtClean="0"/>
              <a:pPr/>
              <a:t>6</a:t>
            </a:fld>
            <a:endParaRPr lang="en-GB"/>
          </a:p>
        </p:txBody>
      </p:sp>
      <p:sp>
        <p:nvSpPr>
          <p:cNvPr id="3" name="标题 2">
            <a:extLst>
              <a:ext uri="{FF2B5EF4-FFF2-40B4-BE49-F238E27FC236}">
                <a16:creationId xmlns:a16="http://schemas.microsoft.com/office/drawing/2014/main" id="{2EFF3EF3-E785-4DA9-1EE9-196DF230EA54}"/>
              </a:ext>
            </a:extLst>
          </p:cNvPr>
          <p:cNvSpPr>
            <a:spLocks noGrp="1"/>
          </p:cNvSpPr>
          <p:nvPr>
            <p:ph type="title"/>
          </p:nvPr>
        </p:nvSpPr>
        <p:spPr>
          <a:xfrm>
            <a:off x="660400" y="496710"/>
            <a:ext cx="10858500" cy="531989"/>
          </a:xfrm>
        </p:spPr>
        <p:txBody>
          <a:bodyPr/>
          <a:lstStyle/>
          <a:p>
            <a:r>
              <a:rPr lang="en-US" altLang="zh-CN" dirty="0"/>
              <a:t>3.1.1 </a:t>
            </a:r>
            <a:r>
              <a:rPr lang="zh-CN" altLang="en-US" dirty="0"/>
              <a:t>色彩的形成</a:t>
            </a:r>
          </a:p>
        </p:txBody>
      </p:sp>
      <p:sp>
        <p:nvSpPr>
          <p:cNvPr id="6" name="文本框 5">
            <a:extLst>
              <a:ext uri="{FF2B5EF4-FFF2-40B4-BE49-F238E27FC236}">
                <a16:creationId xmlns:a16="http://schemas.microsoft.com/office/drawing/2014/main" id="{FAD2D06C-B80F-D6ED-0741-E5C513AB7723}"/>
              </a:ext>
            </a:extLst>
          </p:cNvPr>
          <p:cNvSpPr txBox="1"/>
          <p:nvPr/>
        </p:nvSpPr>
        <p:spPr>
          <a:xfrm>
            <a:off x="660400" y="1472963"/>
            <a:ext cx="10717388" cy="1477328"/>
          </a:xfrm>
          <a:prstGeom prst="rect">
            <a:avLst/>
          </a:prstGeom>
          <a:noFill/>
        </p:spPr>
        <p:txBody>
          <a:bodyPr wrap="square" rtlCol="0">
            <a:spAutoFit/>
          </a:bodyPr>
          <a:lstStyle/>
          <a:p>
            <a:pPr marL="342900" indent="-342900">
              <a:buAutoNum type="arabicPeriod"/>
            </a:pPr>
            <a:r>
              <a:rPr lang="zh-CN" altLang="en-US" b="1" dirty="0"/>
              <a:t>光源色 </a:t>
            </a:r>
            <a:endParaRPr lang="en-US" altLang="zh-CN" b="1" dirty="0"/>
          </a:p>
          <a:p>
            <a:r>
              <a:rPr lang="zh-CN" altLang="en-US" dirty="0"/>
              <a:t>光源色是由光源发出的可见光的颜色，它取决于光源在可见光区域的光谱辐射分布。光 源可以被分为自然光源和人造光源。在自然界中，太阳光是所有光线和色彩的根本来源。人们 已经认识到太阳光由七种颜色组成</a:t>
            </a:r>
            <a:r>
              <a:rPr lang="en-US" altLang="zh-CN" dirty="0"/>
              <a:t>——</a:t>
            </a:r>
            <a:r>
              <a:rPr lang="zh-CN" altLang="en-US" dirty="0"/>
              <a:t>红、橙、黄、绿、青、蓝和紫。由于青、蓝光的波长较 短，容易被大气中的粒子散射，因此，在晴朗的天空中，人们通常看到一片青蓝色的光</a:t>
            </a:r>
          </a:p>
        </p:txBody>
      </p:sp>
      <p:pic>
        <p:nvPicPr>
          <p:cNvPr id="5" name="图片 4">
            <a:extLst>
              <a:ext uri="{FF2B5EF4-FFF2-40B4-BE49-F238E27FC236}">
                <a16:creationId xmlns:a16="http://schemas.microsoft.com/office/drawing/2014/main" id="{C53DE8B2-1293-202A-B3C8-E66CBD3CFF22}"/>
              </a:ext>
            </a:extLst>
          </p:cNvPr>
          <p:cNvPicPr>
            <a:picLocks noChangeAspect="1"/>
          </p:cNvPicPr>
          <p:nvPr/>
        </p:nvPicPr>
        <p:blipFill>
          <a:blip r:embed="rId2"/>
          <a:stretch>
            <a:fillRect/>
          </a:stretch>
        </p:blipFill>
        <p:spPr>
          <a:xfrm>
            <a:off x="2783599" y="3136075"/>
            <a:ext cx="6624801" cy="2762466"/>
          </a:xfrm>
          <a:prstGeom prst="rect">
            <a:avLst/>
          </a:prstGeom>
        </p:spPr>
      </p:pic>
    </p:spTree>
    <p:extLst>
      <p:ext uri="{BB962C8B-B14F-4D97-AF65-F5344CB8AC3E}">
        <p14:creationId xmlns:p14="http://schemas.microsoft.com/office/powerpoint/2010/main" val="1686676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D45B8D-0081-D1BA-1BC8-75DDDAC40C23}"/>
            </a:ext>
          </a:extLst>
        </p:cNvPr>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F968E4AE-81CA-5AA8-95F0-6F4D198F2633}"/>
              </a:ext>
            </a:extLst>
          </p:cNvPr>
          <p:cNvSpPr>
            <a:spLocks noGrp="1"/>
          </p:cNvSpPr>
          <p:nvPr>
            <p:ph type="sldNum" sz="quarter" idx="12"/>
          </p:nvPr>
        </p:nvSpPr>
        <p:spPr/>
        <p:txBody>
          <a:bodyPr/>
          <a:lstStyle/>
          <a:p>
            <a:fld id="{7F65B630-C7FF-41C0-9923-C5E5E29EED81}" type="slidenum">
              <a:rPr lang="en-GB" smtClean="0"/>
              <a:pPr/>
              <a:t>7</a:t>
            </a:fld>
            <a:endParaRPr lang="en-GB"/>
          </a:p>
        </p:txBody>
      </p:sp>
      <p:sp>
        <p:nvSpPr>
          <p:cNvPr id="3" name="标题 2">
            <a:extLst>
              <a:ext uri="{FF2B5EF4-FFF2-40B4-BE49-F238E27FC236}">
                <a16:creationId xmlns:a16="http://schemas.microsoft.com/office/drawing/2014/main" id="{6A2C3179-0F73-8857-D778-3421E7A10678}"/>
              </a:ext>
            </a:extLst>
          </p:cNvPr>
          <p:cNvSpPr>
            <a:spLocks noGrp="1"/>
          </p:cNvSpPr>
          <p:nvPr>
            <p:ph type="title"/>
          </p:nvPr>
        </p:nvSpPr>
        <p:spPr>
          <a:xfrm>
            <a:off x="660400" y="496710"/>
            <a:ext cx="10858500" cy="531989"/>
          </a:xfrm>
        </p:spPr>
        <p:txBody>
          <a:bodyPr/>
          <a:lstStyle/>
          <a:p>
            <a:r>
              <a:rPr lang="en-US" altLang="zh-CN" dirty="0"/>
              <a:t>3.1.1 </a:t>
            </a:r>
            <a:r>
              <a:rPr lang="zh-CN" altLang="en-US" dirty="0"/>
              <a:t>色彩的形成</a:t>
            </a:r>
          </a:p>
        </p:txBody>
      </p:sp>
      <p:sp>
        <p:nvSpPr>
          <p:cNvPr id="6" name="文本框 5">
            <a:extLst>
              <a:ext uri="{FF2B5EF4-FFF2-40B4-BE49-F238E27FC236}">
                <a16:creationId xmlns:a16="http://schemas.microsoft.com/office/drawing/2014/main" id="{4AC57212-B9AF-6504-7F6D-797B2B56F38A}"/>
              </a:ext>
            </a:extLst>
          </p:cNvPr>
          <p:cNvSpPr txBox="1"/>
          <p:nvPr/>
        </p:nvSpPr>
        <p:spPr>
          <a:xfrm>
            <a:off x="660400" y="1472963"/>
            <a:ext cx="10717388" cy="1200329"/>
          </a:xfrm>
          <a:prstGeom prst="rect">
            <a:avLst/>
          </a:prstGeom>
          <a:noFill/>
        </p:spPr>
        <p:txBody>
          <a:bodyPr wrap="square" rtlCol="0">
            <a:spAutoFit/>
          </a:bodyPr>
          <a:lstStyle/>
          <a:p>
            <a:r>
              <a:rPr lang="en-US" altLang="zh-CN" b="1" dirty="0"/>
              <a:t>2. </a:t>
            </a:r>
            <a:r>
              <a:rPr lang="zh-CN" altLang="en-US" b="1" dirty="0"/>
              <a:t>固有色 </a:t>
            </a:r>
            <a:endParaRPr lang="en-US" altLang="zh-CN" b="1" dirty="0"/>
          </a:p>
          <a:p>
            <a:r>
              <a:rPr lang="zh-CN" altLang="en-US" dirty="0"/>
              <a:t>固有色是指物体在常态光源下呈现出来的颜色，它具有概念化的因素。例如，树叶在常 态光源下为绿色，而在强烈的阳光下呈黄绿色，但人们依然会认为树叶的颜色是“绿色”，因 为人们对树叶颜色的认知已形成约定俗成的概念，这种概念就是树叶的固有色是“绿色”。</a:t>
            </a:r>
          </a:p>
        </p:txBody>
      </p:sp>
      <p:pic>
        <p:nvPicPr>
          <p:cNvPr id="7" name="图片 6">
            <a:extLst>
              <a:ext uri="{FF2B5EF4-FFF2-40B4-BE49-F238E27FC236}">
                <a16:creationId xmlns:a16="http://schemas.microsoft.com/office/drawing/2014/main" id="{DC9F7B02-93AB-0BCA-46CB-CB08DA033B37}"/>
              </a:ext>
            </a:extLst>
          </p:cNvPr>
          <p:cNvPicPr>
            <a:picLocks noChangeAspect="1"/>
          </p:cNvPicPr>
          <p:nvPr/>
        </p:nvPicPr>
        <p:blipFill>
          <a:blip r:embed="rId2"/>
          <a:stretch>
            <a:fillRect/>
          </a:stretch>
        </p:blipFill>
        <p:spPr>
          <a:xfrm>
            <a:off x="1838472" y="2819187"/>
            <a:ext cx="8515056" cy="2889520"/>
          </a:xfrm>
          <a:prstGeom prst="rect">
            <a:avLst/>
          </a:prstGeom>
        </p:spPr>
      </p:pic>
    </p:spTree>
    <p:extLst>
      <p:ext uri="{BB962C8B-B14F-4D97-AF65-F5344CB8AC3E}">
        <p14:creationId xmlns:p14="http://schemas.microsoft.com/office/powerpoint/2010/main" val="14879703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166258-7913-5F4C-C83A-45CC77D24A94}"/>
            </a:ext>
          </a:extLst>
        </p:cNvPr>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10DEE2EA-3487-A6AE-7C8A-B26FB5191179}"/>
              </a:ext>
            </a:extLst>
          </p:cNvPr>
          <p:cNvSpPr>
            <a:spLocks noGrp="1"/>
          </p:cNvSpPr>
          <p:nvPr>
            <p:ph type="sldNum" sz="quarter" idx="12"/>
          </p:nvPr>
        </p:nvSpPr>
        <p:spPr/>
        <p:txBody>
          <a:bodyPr/>
          <a:lstStyle/>
          <a:p>
            <a:fld id="{7F65B630-C7FF-41C0-9923-C5E5E29EED81}" type="slidenum">
              <a:rPr lang="en-GB" smtClean="0"/>
              <a:pPr/>
              <a:t>8</a:t>
            </a:fld>
            <a:endParaRPr lang="en-GB"/>
          </a:p>
        </p:txBody>
      </p:sp>
      <p:sp>
        <p:nvSpPr>
          <p:cNvPr id="3" name="标题 2">
            <a:extLst>
              <a:ext uri="{FF2B5EF4-FFF2-40B4-BE49-F238E27FC236}">
                <a16:creationId xmlns:a16="http://schemas.microsoft.com/office/drawing/2014/main" id="{6E1868D3-3554-D66B-E251-A119D4D1AA40}"/>
              </a:ext>
            </a:extLst>
          </p:cNvPr>
          <p:cNvSpPr>
            <a:spLocks noGrp="1"/>
          </p:cNvSpPr>
          <p:nvPr>
            <p:ph type="title"/>
          </p:nvPr>
        </p:nvSpPr>
        <p:spPr>
          <a:xfrm>
            <a:off x="660400" y="496710"/>
            <a:ext cx="10858500" cy="531989"/>
          </a:xfrm>
        </p:spPr>
        <p:txBody>
          <a:bodyPr/>
          <a:lstStyle/>
          <a:p>
            <a:r>
              <a:rPr lang="en-US" altLang="zh-CN" dirty="0"/>
              <a:t>3.1.1 </a:t>
            </a:r>
            <a:r>
              <a:rPr lang="zh-CN" altLang="en-US" dirty="0"/>
              <a:t>色彩的形成</a:t>
            </a:r>
          </a:p>
        </p:txBody>
      </p:sp>
      <p:sp>
        <p:nvSpPr>
          <p:cNvPr id="6" name="文本框 5">
            <a:extLst>
              <a:ext uri="{FF2B5EF4-FFF2-40B4-BE49-F238E27FC236}">
                <a16:creationId xmlns:a16="http://schemas.microsoft.com/office/drawing/2014/main" id="{2AB47A26-FDCF-39B4-E8C3-57D8575C0951}"/>
              </a:ext>
            </a:extLst>
          </p:cNvPr>
          <p:cNvSpPr txBox="1"/>
          <p:nvPr/>
        </p:nvSpPr>
        <p:spPr>
          <a:xfrm>
            <a:off x="660400" y="1472963"/>
            <a:ext cx="10717388" cy="1200329"/>
          </a:xfrm>
          <a:prstGeom prst="rect">
            <a:avLst/>
          </a:prstGeom>
          <a:noFill/>
        </p:spPr>
        <p:txBody>
          <a:bodyPr wrap="square" rtlCol="0">
            <a:spAutoFit/>
          </a:bodyPr>
          <a:lstStyle/>
          <a:p>
            <a:r>
              <a:rPr lang="en-US" altLang="zh-CN" b="1" dirty="0"/>
              <a:t>3. </a:t>
            </a:r>
            <a:r>
              <a:rPr lang="zh-CN" altLang="en-US" b="1" dirty="0"/>
              <a:t>环境色 </a:t>
            </a:r>
            <a:endParaRPr lang="en-US" altLang="zh-CN" b="1" dirty="0"/>
          </a:p>
          <a:p>
            <a:r>
              <a:rPr lang="zh-CN" altLang="en-US" dirty="0"/>
              <a:t>环境色是指在太阳光的照射下，环境所呈现的颜色。在具体环境中，物体既吸收了环境 的某些色光，同时又反射某些色光，被反射出来的色光映射到其他物体上，此时其他物体就呈 现出周围环境的色彩。与光源相比，环境对物体固有色的作用较小，一般情况下，物体色彩中 的环境色不及光源色和固有色显著。</a:t>
            </a:r>
          </a:p>
        </p:txBody>
      </p:sp>
      <p:pic>
        <p:nvPicPr>
          <p:cNvPr id="7" name="图片 6">
            <a:extLst>
              <a:ext uri="{FF2B5EF4-FFF2-40B4-BE49-F238E27FC236}">
                <a16:creationId xmlns:a16="http://schemas.microsoft.com/office/drawing/2014/main" id="{B371F459-C1BF-0639-41CF-373B48CEC178}"/>
              </a:ext>
            </a:extLst>
          </p:cNvPr>
          <p:cNvPicPr>
            <a:picLocks noChangeAspect="1"/>
          </p:cNvPicPr>
          <p:nvPr/>
        </p:nvPicPr>
        <p:blipFill>
          <a:blip r:embed="rId2"/>
          <a:stretch>
            <a:fillRect/>
          </a:stretch>
        </p:blipFill>
        <p:spPr>
          <a:xfrm>
            <a:off x="660400" y="2851023"/>
            <a:ext cx="4858428" cy="2667372"/>
          </a:xfrm>
          <a:prstGeom prst="rect">
            <a:avLst/>
          </a:prstGeom>
        </p:spPr>
      </p:pic>
    </p:spTree>
    <p:extLst>
      <p:ext uri="{BB962C8B-B14F-4D97-AF65-F5344CB8AC3E}">
        <p14:creationId xmlns:p14="http://schemas.microsoft.com/office/powerpoint/2010/main" val="12913923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613B14-1026-EDCB-BC4F-820416442EB8}"/>
            </a:ext>
          </a:extLst>
        </p:cNvPr>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02228537-0BF0-742A-FC44-15766C7B5B27}"/>
              </a:ext>
            </a:extLst>
          </p:cNvPr>
          <p:cNvSpPr>
            <a:spLocks noGrp="1"/>
          </p:cNvSpPr>
          <p:nvPr>
            <p:ph type="sldNum" sz="quarter" idx="12"/>
          </p:nvPr>
        </p:nvSpPr>
        <p:spPr/>
        <p:txBody>
          <a:bodyPr/>
          <a:lstStyle/>
          <a:p>
            <a:fld id="{7F65B630-C7FF-41C0-9923-C5E5E29EED81}" type="slidenum">
              <a:rPr lang="en-GB" smtClean="0"/>
              <a:pPr/>
              <a:t>9</a:t>
            </a:fld>
            <a:endParaRPr lang="en-GB"/>
          </a:p>
        </p:txBody>
      </p:sp>
      <p:sp>
        <p:nvSpPr>
          <p:cNvPr id="3" name="标题 2">
            <a:extLst>
              <a:ext uri="{FF2B5EF4-FFF2-40B4-BE49-F238E27FC236}">
                <a16:creationId xmlns:a16="http://schemas.microsoft.com/office/drawing/2014/main" id="{4E95DE44-36EF-D9A6-9B49-B0DAFF1FC909}"/>
              </a:ext>
            </a:extLst>
          </p:cNvPr>
          <p:cNvSpPr>
            <a:spLocks noGrp="1"/>
          </p:cNvSpPr>
          <p:nvPr>
            <p:ph type="title"/>
          </p:nvPr>
        </p:nvSpPr>
        <p:spPr>
          <a:xfrm>
            <a:off x="660400" y="496710"/>
            <a:ext cx="10858500" cy="531989"/>
          </a:xfrm>
        </p:spPr>
        <p:txBody>
          <a:bodyPr/>
          <a:lstStyle/>
          <a:p>
            <a:r>
              <a:rPr lang="en-US" altLang="zh-CN" dirty="0"/>
              <a:t>3.1.2 </a:t>
            </a:r>
            <a:r>
              <a:rPr lang="zh-CN" altLang="en-US" dirty="0"/>
              <a:t>色彩三要素</a:t>
            </a:r>
          </a:p>
        </p:txBody>
      </p:sp>
      <p:sp>
        <p:nvSpPr>
          <p:cNvPr id="6" name="文本框 5">
            <a:extLst>
              <a:ext uri="{FF2B5EF4-FFF2-40B4-BE49-F238E27FC236}">
                <a16:creationId xmlns:a16="http://schemas.microsoft.com/office/drawing/2014/main" id="{141B6FCE-EB3A-8B68-64CB-5764358594EC}"/>
              </a:ext>
            </a:extLst>
          </p:cNvPr>
          <p:cNvSpPr txBox="1"/>
          <p:nvPr/>
        </p:nvSpPr>
        <p:spPr>
          <a:xfrm>
            <a:off x="660400" y="1472963"/>
            <a:ext cx="10717388" cy="3693319"/>
          </a:xfrm>
          <a:prstGeom prst="rect">
            <a:avLst/>
          </a:prstGeom>
          <a:noFill/>
        </p:spPr>
        <p:txBody>
          <a:bodyPr wrap="square" rtlCol="0">
            <a:spAutoFit/>
          </a:bodyPr>
          <a:lstStyle/>
          <a:p>
            <a:pPr marL="342900" indent="-342900">
              <a:buAutoNum type="arabicPeriod"/>
            </a:pPr>
            <a:r>
              <a:rPr lang="zh-CN" altLang="en-US" b="1" dirty="0"/>
              <a:t>色相 </a:t>
            </a:r>
            <a:endParaRPr lang="en-US" altLang="zh-CN" b="1" dirty="0"/>
          </a:p>
          <a:p>
            <a:r>
              <a:rPr lang="zh-CN" altLang="en-US" dirty="0"/>
              <a:t>色相（</a:t>
            </a:r>
            <a:r>
              <a:rPr lang="en-US" altLang="zh-CN" dirty="0"/>
              <a:t>Hue</a:t>
            </a:r>
            <a:r>
              <a:rPr lang="zh-CN" altLang="en-US" dirty="0"/>
              <a:t>）又称“色调”，表示颜色的特质，是区别颜色的重要元素，决定了颜色的命 名法则，如红、橙、黄、绿、青、蓝、紫等，可以表现出颜色外观的差异。色相体现的是色彩 的外向性格，是色彩的灵魂，可以带给观者最直接的心理感受和心理联想。 </a:t>
            </a:r>
            <a:endParaRPr lang="en-US" altLang="zh-CN" dirty="0"/>
          </a:p>
          <a:p>
            <a:endParaRPr lang="en-US" altLang="zh-CN" dirty="0"/>
          </a:p>
          <a:p>
            <a:r>
              <a:rPr lang="zh-CN" altLang="en-US" dirty="0"/>
              <a:t>在可见光谱中，每一色相都具有自己的波长和频率，这 意味着色相可以作为识别色彩身份的一项依据。色相之所以不 同，取决于色光波长的不同。</a:t>
            </a:r>
            <a:endParaRPr lang="en-US" altLang="zh-CN" dirty="0"/>
          </a:p>
          <a:p>
            <a:endParaRPr lang="en-US" altLang="zh-CN" dirty="0"/>
          </a:p>
          <a:p>
            <a:r>
              <a:rPr lang="en-US" altLang="zh-CN" dirty="0"/>
              <a:t>2. </a:t>
            </a:r>
            <a:r>
              <a:rPr lang="zh-CN" altLang="en-US" dirty="0"/>
              <a:t>明度 明度（</a:t>
            </a:r>
            <a:r>
              <a:rPr lang="en-US" altLang="zh-CN" dirty="0"/>
              <a:t>Value</a:t>
            </a:r>
            <a:r>
              <a:rPr lang="zh-CN" altLang="en-US" dirty="0"/>
              <a:t>）表示颜色的强度，可以被理解为色彩的明亮程度，一般有两种定义：一种 是指物体因受白色光照射的强弱不同而产生色相的明暗。例如，蓝色由浅到深有浅蓝、深蓝、 蓝黑等明度变化；另一种是指颜色本身的亮度，通常在正常强度光线照射下的色相被定义为标 准色相，亮度高于标准色相的被称为该色相的“亮调”，反之则被称为该色相的“暗调”。因 此，即使是同一种颜色，明度不同，表达的意义也有所不同。</a:t>
            </a:r>
          </a:p>
        </p:txBody>
      </p:sp>
      <p:pic>
        <p:nvPicPr>
          <p:cNvPr id="5" name="图片 4">
            <a:extLst>
              <a:ext uri="{FF2B5EF4-FFF2-40B4-BE49-F238E27FC236}">
                <a16:creationId xmlns:a16="http://schemas.microsoft.com/office/drawing/2014/main" id="{EA9E411E-6592-5B47-4C2A-C397DBCFBC1F}"/>
              </a:ext>
            </a:extLst>
          </p:cNvPr>
          <p:cNvPicPr>
            <a:picLocks noChangeAspect="1"/>
          </p:cNvPicPr>
          <p:nvPr/>
        </p:nvPicPr>
        <p:blipFill>
          <a:blip r:embed="rId2"/>
          <a:stretch>
            <a:fillRect/>
          </a:stretch>
        </p:blipFill>
        <p:spPr>
          <a:xfrm>
            <a:off x="6727440" y="3423566"/>
            <a:ext cx="2981741" cy="3096057"/>
          </a:xfrm>
          <a:prstGeom prst="rect">
            <a:avLst/>
          </a:prstGeom>
        </p:spPr>
      </p:pic>
    </p:spTree>
    <p:extLst>
      <p:ext uri="{BB962C8B-B14F-4D97-AF65-F5344CB8AC3E}">
        <p14:creationId xmlns:p14="http://schemas.microsoft.com/office/powerpoint/2010/main" val="360979229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 name="ISLIDE.THEME" val="d8492f18-66c4-4362-b04e-33f4a769c969"/>
</p:tagLst>
</file>

<file path=ppt/theme/theme1.xml><?xml version="1.0" encoding="utf-8"?>
<a:theme xmlns:a="http://schemas.openxmlformats.org/drawingml/2006/main" name="Designed by iSlide">
  <a:themeElements>
    <a:clrScheme name="iSlide VI标准">
      <a:dk1>
        <a:srgbClr val="2F2F2F"/>
      </a:dk1>
      <a:lt1>
        <a:srgbClr val="FFFFFF"/>
      </a:lt1>
      <a:dk2>
        <a:srgbClr val="778495"/>
      </a:dk2>
      <a:lt2>
        <a:srgbClr val="F0F0F0"/>
      </a:lt2>
      <a:accent1>
        <a:srgbClr val="9C0606"/>
      </a:accent1>
      <a:accent2>
        <a:srgbClr val="CD1C1C"/>
      </a:accent2>
      <a:accent3>
        <a:srgbClr val="F02F2F"/>
      </a:accent3>
      <a:accent4>
        <a:srgbClr val="FB5959"/>
      </a:accent4>
      <a:accent5>
        <a:srgbClr val="FF9090"/>
      </a:accent5>
      <a:accent6>
        <a:srgbClr val="FFC4C4"/>
      </a:accent6>
      <a:hlink>
        <a:srgbClr val="9C0606"/>
      </a:hlink>
      <a:folHlink>
        <a:srgbClr val="979797"/>
      </a:folHlink>
    </a:clrScheme>
    <a:fontScheme name="标准字体">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Default.potx" id="{1D9758C4-BF53-48D5-9F51-21F468A6C710}" vid="{F0E1EFAF-5478-48F0-8152-DA9350739AF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iSlide VI标准">
    <a:dk1>
      <a:srgbClr val="2F2F2F"/>
    </a:dk1>
    <a:lt1>
      <a:srgbClr val="FFFFFF"/>
    </a:lt1>
    <a:dk2>
      <a:srgbClr val="778495"/>
    </a:dk2>
    <a:lt2>
      <a:srgbClr val="F0F0F0"/>
    </a:lt2>
    <a:accent1>
      <a:srgbClr val="9C0606"/>
    </a:accent1>
    <a:accent2>
      <a:srgbClr val="CD1C1C"/>
    </a:accent2>
    <a:accent3>
      <a:srgbClr val="F02F2F"/>
    </a:accent3>
    <a:accent4>
      <a:srgbClr val="FB5959"/>
    </a:accent4>
    <a:accent5>
      <a:srgbClr val="FF9090"/>
    </a:accent5>
    <a:accent6>
      <a:srgbClr val="FFC4C4"/>
    </a:accent6>
    <a:hlink>
      <a:srgbClr val="9C0606"/>
    </a:hlink>
    <a:folHlink>
      <a:srgbClr val="979797"/>
    </a:folHlink>
  </a:clrScheme>
</a:themeOverride>
</file>

<file path=ppt/theme/themeOverride2.xml><?xml version="1.0" encoding="utf-8"?>
<a:themeOverride xmlns:a="http://schemas.openxmlformats.org/drawingml/2006/main">
  <a:clrScheme name="iSlide VI标准">
    <a:dk1>
      <a:srgbClr val="2F2F2F"/>
    </a:dk1>
    <a:lt1>
      <a:srgbClr val="FFFFFF"/>
    </a:lt1>
    <a:dk2>
      <a:srgbClr val="778495"/>
    </a:dk2>
    <a:lt2>
      <a:srgbClr val="F0F0F0"/>
    </a:lt2>
    <a:accent1>
      <a:srgbClr val="9C0606"/>
    </a:accent1>
    <a:accent2>
      <a:srgbClr val="CD1C1C"/>
    </a:accent2>
    <a:accent3>
      <a:srgbClr val="F02F2F"/>
    </a:accent3>
    <a:accent4>
      <a:srgbClr val="FB5959"/>
    </a:accent4>
    <a:accent5>
      <a:srgbClr val="FF9090"/>
    </a:accent5>
    <a:accent6>
      <a:srgbClr val="FFC4C4"/>
    </a:accent6>
    <a:hlink>
      <a:srgbClr val="9C0606"/>
    </a:hlink>
    <a:folHlink>
      <a:srgbClr val="979797"/>
    </a:folHlink>
  </a:clrScheme>
</a:themeOverride>
</file>

<file path=docProps/app.xml><?xml version="1.0" encoding="utf-8"?>
<Properties xmlns="http://schemas.openxmlformats.org/officeDocument/2006/extended-properties" xmlns:vt="http://schemas.openxmlformats.org/officeDocument/2006/docPropsVTypes">
  <Template>Mu</Template>
  <TotalTime>3306</TotalTime>
  <Words>4530</Words>
  <Application>Microsoft Office PowerPoint</Application>
  <PresentationFormat>宽屏</PresentationFormat>
  <Paragraphs>225</Paragraphs>
  <Slides>42</Slides>
  <Notes>0</Notes>
  <HiddenSlides>0</HiddenSlides>
  <MMClips>0</MMClips>
  <ScaleCrop>false</ScaleCrop>
  <HeadingPairs>
    <vt:vector size="6" baseType="variant">
      <vt:variant>
        <vt:lpstr>已用的字体</vt:lpstr>
      </vt:variant>
      <vt:variant>
        <vt:i4>2</vt:i4>
      </vt:variant>
      <vt:variant>
        <vt:lpstr>主题</vt:lpstr>
      </vt:variant>
      <vt:variant>
        <vt:i4>1</vt:i4>
      </vt:variant>
      <vt:variant>
        <vt:lpstr>幻灯片标题</vt:lpstr>
      </vt:variant>
      <vt:variant>
        <vt:i4>42</vt:i4>
      </vt:variant>
    </vt:vector>
  </HeadingPairs>
  <TitlesOfParts>
    <vt:vector size="45" baseType="lpstr">
      <vt:lpstr>等线</vt:lpstr>
      <vt:lpstr>Arial</vt:lpstr>
      <vt:lpstr>Designed by iSlide</vt:lpstr>
      <vt:lpstr>第3章 包装设计的色彩表现</vt:lpstr>
      <vt:lpstr>PowerPoint 演示文稿</vt:lpstr>
      <vt:lpstr>认识色彩</vt:lpstr>
      <vt:lpstr>3.1.1 色彩的形成</vt:lpstr>
      <vt:lpstr>3.1.1 色彩的形成</vt:lpstr>
      <vt:lpstr>3.1.1 色彩的形成</vt:lpstr>
      <vt:lpstr>3.1.1 色彩的形成</vt:lpstr>
      <vt:lpstr>3.1.1 色彩的形成</vt:lpstr>
      <vt:lpstr>3.1.2 色彩三要素</vt:lpstr>
      <vt:lpstr>3.1.2 色彩三要素</vt:lpstr>
      <vt:lpstr>3.1.2 色彩三要素</vt:lpstr>
      <vt:lpstr>3.1.3 色彩的种类</vt:lpstr>
      <vt:lpstr>3.1.3 色彩的种类</vt:lpstr>
      <vt:lpstr>3.1.4 色彩的调性</vt:lpstr>
      <vt:lpstr>3.1.4 色彩的调性</vt:lpstr>
      <vt:lpstr>3.1.4 色彩的调性</vt:lpstr>
      <vt:lpstr>3.1.5 色彩效应</vt:lpstr>
      <vt:lpstr>3.1.5 色彩效应</vt:lpstr>
      <vt:lpstr>3.1.5 色彩效应</vt:lpstr>
      <vt:lpstr>3.1.6 色彩的对比和调和</vt:lpstr>
      <vt:lpstr>3.1.6 色彩的对比和调和</vt:lpstr>
      <vt:lpstr>3.1.7 色彩搭配</vt:lpstr>
      <vt:lpstr>3.1.7 色彩搭配</vt:lpstr>
      <vt:lpstr>计算机色彩理论</vt:lpstr>
      <vt:lpstr>3.2.1 使用计算机表现色彩</vt:lpstr>
      <vt:lpstr>3.2.1 使用计算机表现色彩</vt:lpstr>
      <vt:lpstr>3.2.2 色彩模型</vt:lpstr>
      <vt:lpstr>3.2.2 色彩模型</vt:lpstr>
      <vt:lpstr>3.2.2 色彩模型</vt:lpstr>
      <vt:lpstr>3.2.2 色彩模型</vt:lpstr>
      <vt:lpstr>3.2.2 色彩模型</vt:lpstr>
      <vt:lpstr>3.2.2 色彩模型</vt:lpstr>
      <vt:lpstr>3.2.2 色彩模型</vt:lpstr>
      <vt:lpstr>3.2.2 色彩模型</vt:lpstr>
      <vt:lpstr>3.2.2 色彩模型</vt:lpstr>
      <vt:lpstr>包装设计中的色彩实践</vt:lpstr>
      <vt:lpstr>3.3.1 色彩设计的实践因素</vt:lpstr>
      <vt:lpstr>3.3.1 色彩设计的实践因素</vt:lpstr>
      <vt:lpstr>3.3.1 色彩设计的实践因素</vt:lpstr>
      <vt:lpstr>3.3.2 色彩设计的实践要求</vt:lpstr>
      <vt:lpstr>3.3.2 色彩设计的实践要求</vt:lpstr>
      <vt:lpstr>PowerPoint 演示文稿</vt:lpstr>
    </vt:vector>
  </TitlesOfParts>
  <Manager>iSlide</Manager>
  <Company>iSlide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Mu</dc:creator>
  <cp:lastModifiedBy>Wenxiao Mao</cp:lastModifiedBy>
  <cp:revision>111</cp:revision>
  <cp:lastPrinted>2022-03-13T16:00:00Z</cp:lastPrinted>
  <dcterms:created xsi:type="dcterms:W3CDTF">2022-03-13T16:00:00Z</dcterms:created>
  <dcterms:modified xsi:type="dcterms:W3CDTF">2025-01-15T06:28:02Z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lide.THEME">
    <vt:lpwstr>d8492f18-66c4-4362-b04e-33f4a769c969</vt:lpwstr>
  </property>
</Properties>
</file>